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71" r:id="rId4"/>
    <p:sldId id="272" r:id="rId5"/>
    <p:sldId id="273" r:id="rId6"/>
    <p:sldId id="274" r:id="rId7"/>
    <p:sldId id="297" r:id="rId8"/>
    <p:sldId id="275" r:id="rId9"/>
    <p:sldId id="276" r:id="rId10"/>
    <p:sldId id="277" r:id="rId11"/>
    <p:sldId id="278" r:id="rId12"/>
    <p:sldId id="289" r:id="rId13"/>
    <p:sldId id="279" r:id="rId14"/>
    <p:sldId id="288" r:id="rId15"/>
    <p:sldId id="280" r:id="rId16"/>
    <p:sldId id="281" r:id="rId17"/>
    <p:sldId id="282" r:id="rId18"/>
    <p:sldId id="290" r:id="rId19"/>
    <p:sldId id="310" r:id="rId20"/>
    <p:sldId id="283" r:id="rId21"/>
    <p:sldId id="284" r:id="rId22"/>
    <p:sldId id="291" r:id="rId23"/>
    <p:sldId id="298" r:id="rId24"/>
    <p:sldId id="292" r:id="rId25"/>
    <p:sldId id="293" r:id="rId26"/>
    <p:sldId id="294" r:id="rId27"/>
    <p:sldId id="295" r:id="rId28"/>
    <p:sldId id="296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88" autoAdjust="0"/>
    <p:restoredTop sz="94660"/>
  </p:normalViewPr>
  <p:slideViewPr>
    <p:cSldViewPr>
      <p:cViewPr>
        <p:scale>
          <a:sx n="75" d="100"/>
          <a:sy n="75" d="100"/>
        </p:scale>
        <p:origin x="-90" y="-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19656-1B80-4CA8-BF6A-B72ADC503084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4CCB-7205-4BDE-A71E-0D7667E304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997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19656-1B80-4CA8-BF6A-B72ADC503084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4CCB-7205-4BDE-A71E-0D7667E304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289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19656-1B80-4CA8-BF6A-B72ADC503084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4CCB-7205-4BDE-A71E-0D7667E304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329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19656-1B80-4CA8-BF6A-B72ADC503084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4CCB-7205-4BDE-A71E-0D7667E304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627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19656-1B80-4CA8-BF6A-B72ADC503084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4CCB-7205-4BDE-A71E-0D7667E304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357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19656-1B80-4CA8-BF6A-B72ADC503084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4CCB-7205-4BDE-A71E-0D7667E304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996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19656-1B80-4CA8-BF6A-B72ADC503084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4CCB-7205-4BDE-A71E-0D7667E304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044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19656-1B80-4CA8-BF6A-B72ADC503084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4CCB-7205-4BDE-A71E-0D7667E304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016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19656-1B80-4CA8-BF6A-B72ADC503084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4CCB-7205-4BDE-A71E-0D7667E304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006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19656-1B80-4CA8-BF6A-B72ADC503084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4CCB-7205-4BDE-A71E-0D7667E304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539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19656-1B80-4CA8-BF6A-B72ADC503084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4CCB-7205-4BDE-A71E-0D7667E304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623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119656-1B80-4CA8-BF6A-B72ADC503084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34CCB-7205-4BDE-A71E-0D7667E304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114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143071"/>
              </p:ext>
            </p:extLst>
          </p:nvPr>
        </p:nvGraphicFramePr>
        <p:xfrm>
          <a:off x="166003" y="116632"/>
          <a:ext cx="8726479" cy="6624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App_</a:t>
                      </a:r>
                      <a:r>
                        <a:rPr lang="ko-KR" altLang="en-US" sz="1200" kern="100" dirty="0" smtClean="0">
                          <a:effectLst/>
                        </a:rPr>
                        <a:t>로그인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로그인 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ko-KR" altLang="en-US" sz="1800" kern="100" dirty="0" smtClean="0">
                          <a:effectLst/>
                        </a:rPr>
                        <a:t>초기 화면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963957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</a:rPr>
                        <a:t>아이디를 입력한다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6395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</a:rPr>
                        <a:t>비밀번호를 입력한다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6395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</a:rPr>
                        <a:t>로그인 버튼 </a:t>
                      </a:r>
                      <a:r>
                        <a:rPr lang="ko-KR" altLang="en-US" sz="1500" kern="100" dirty="0" err="1" smtClean="0">
                          <a:effectLst/>
                        </a:rPr>
                        <a:t>클릭시</a:t>
                      </a:r>
                      <a:endParaRPr lang="en-US" altLang="ko-KR" sz="15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입력된 아이디와 비밀번호가 서버로 전송</a:t>
                      </a:r>
                      <a:r>
                        <a:rPr lang="ko-KR" altLang="en-US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된다</a:t>
                      </a:r>
                      <a:r>
                        <a:rPr lang="en-US" altLang="ko-KR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6395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</a:rPr>
                        <a:t>회원가입 버튼을 클릭</a:t>
                      </a:r>
                      <a:endParaRPr lang="en-US" altLang="ko-KR" sz="15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</a:rPr>
                        <a:t>하면 </a:t>
                      </a:r>
                      <a:r>
                        <a:rPr lang="en-US" altLang="ko-KR" sz="1500" kern="100" dirty="0" smtClean="0">
                          <a:effectLst/>
                        </a:rPr>
                        <a:t>App_</a:t>
                      </a:r>
                      <a:r>
                        <a:rPr lang="ko-KR" altLang="en-US" sz="1500" kern="100" dirty="0" smtClean="0">
                          <a:effectLst/>
                        </a:rPr>
                        <a:t>회원가입</a:t>
                      </a:r>
                      <a:r>
                        <a:rPr lang="en-US" altLang="ko-KR" sz="1500" kern="100" dirty="0" smtClean="0">
                          <a:effectLst/>
                        </a:rPr>
                        <a:t>_#1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</a:rPr>
                        <a:t>화면으로 이동한다</a:t>
                      </a:r>
                      <a:endParaRPr lang="en-US" altLang="ko-KR" sz="1500" kern="100" dirty="0" smtClean="0">
                        <a:effectLst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6395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6395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93394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3955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21473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026" name="Picture 2" descr="C:\Users\JavaPro\Desktop\UI자료\Description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40" y="908720"/>
            <a:ext cx="2890848" cy="583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00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264281"/>
              </p:ext>
            </p:extLst>
          </p:nvPr>
        </p:nvGraphicFramePr>
        <p:xfrm>
          <a:off x="166003" y="116632"/>
          <a:ext cx="8726479" cy="66637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</a:t>
                      </a:r>
                      <a:r>
                        <a:rPr lang="en-US" altLang="ko-KR" sz="1200" kern="100" dirty="0" smtClean="0">
                          <a:effectLst/>
                        </a:rPr>
                        <a:t>App_</a:t>
                      </a:r>
                      <a:r>
                        <a:rPr lang="ko-KR" altLang="en-US" sz="1200" kern="100" dirty="0" smtClean="0">
                          <a:effectLst/>
                        </a:rPr>
                        <a:t>개인일정추가</a:t>
                      </a:r>
                      <a:r>
                        <a:rPr lang="en-US" altLang="ko-KR" sz="1200" kern="100" dirty="0" smtClean="0">
                          <a:effectLst/>
                        </a:rPr>
                        <a:t>_#2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개인일정추가</a:t>
                      </a:r>
                      <a:endParaRPr lang="ko-KR" altLang="en-US" sz="18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lang="en-US" altLang="ko-KR" sz="2000" kern="100" dirty="0" smtClean="0">
                          <a:effectLst/>
                        </a:rPr>
                        <a:t> 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App_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일정일정추가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_#1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에서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시작 및 종료 버튼 클릭</a:t>
                      </a:r>
                      <a:endParaRPr lang="ko-KR" altLang="ko-KR" sz="18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시작</a:t>
                      </a:r>
                      <a:r>
                        <a:rPr lang="en-US" altLang="ko-KR" sz="1100" dirty="0" smtClean="0"/>
                        <a:t>or</a:t>
                      </a:r>
                      <a:r>
                        <a:rPr lang="ko-KR" altLang="en-US" sz="1100" dirty="0" smtClean="0"/>
                        <a:t>종료 버튼을 클릭하면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날짜를 설정할 수 있는 화면과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시간을 설정할 수 있는 화면이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제공된다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93394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21473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050" name="Picture 2" descr="C:\Users\JavaPro\Desktop\UI자료\Description\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43" y="980728"/>
            <a:ext cx="4686405" cy="560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 flipV="1">
            <a:off x="2789148" y="2708920"/>
            <a:ext cx="990764" cy="93610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2725100" y="4005064"/>
            <a:ext cx="990764" cy="72008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618743" y="331974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532399" y="148478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344388" y="367978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49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37214"/>
              </p:ext>
            </p:extLst>
          </p:nvPr>
        </p:nvGraphicFramePr>
        <p:xfrm>
          <a:off x="166003" y="116632"/>
          <a:ext cx="8726479" cy="66637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</a:t>
                      </a:r>
                      <a:r>
                        <a:rPr lang="en-US" altLang="ko-KR" sz="1200" kern="100" dirty="0" smtClean="0">
                          <a:effectLst/>
                        </a:rPr>
                        <a:t>App_</a:t>
                      </a:r>
                      <a:r>
                        <a:rPr lang="ko-KR" altLang="en-US" sz="1200" kern="100" dirty="0" smtClean="0">
                          <a:effectLst/>
                        </a:rPr>
                        <a:t>개인일정추가</a:t>
                      </a:r>
                      <a:r>
                        <a:rPr lang="en-US" altLang="ko-KR" sz="1200" kern="100" dirty="0" smtClean="0">
                          <a:effectLst/>
                        </a:rPr>
                        <a:t>_#3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개인일정추가</a:t>
                      </a:r>
                      <a:endParaRPr lang="ko-KR" altLang="en-US" sz="18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App_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개인일정추가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_#1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에서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나의 알림 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or 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가족 알림 버튼 클릭</a:t>
                      </a:r>
                      <a:endParaRPr kumimoji="0" lang="ko-KR" altLang="ko-KR" sz="1800" b="0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나의 알림 </a:t>
                      </a:r>
                      <a:r>
                        <a:rPr lang="en-US" altLang="ko-KR" sz="1100" dirty="0" smtClean="0"/>
                        <a:t>Radio</a:t>
                      </a:r>
                      <a:r>
                        <a:rPr lang="en-US" altLang="ko-KR" sz="1100" baseline="0" dirty="0" smtClean="0"/>
                        <a:t> Button</a:t>
                      </a:r>
                      <a:r>
                        <a:rPr lang="ko-KR" altLang="en-US" sz="1100" baseline="0" dirty="0" smtClean="0"/>
                        <a:t>을</a:t>
                      </a:r>
                      <a:endParaRPr lang="en-US" altLang="ko-KR" sz="1100" baseline="0" dirty="0" smtClean="0"/>
                    </a:p>
                    <a:p>
                      <a:r>
                        <a:rPr lang="ko-KR" altLang="en-US" sz="1100" baseline="0" dirty="0" smtClean="0"/>
                        <a:t>클릭하면 알림을 일정 전으로</a:t>
                      </a:r>
                      <a:endParaRPr lang="en-US" altLang="ko-KR" sz="1100" baseline="0" dirty="0" smtClean="0"/>
                    </a:p>
                    <a:p>
                      <a:r>
                        <a:rPr lang="ko-KR" altLang="en-US" sz="1100" baseline="0" dirty="0" smtClean="0"/>
                        <a:t>설정할 수 있는 시간 </a:t>
                      </a:r>
                      <a:r>
                        <a:rPr lang="ko-KR" altLang="en-US" sz="1100" baseline="0" dirty="0" err="1" smtClean="0"/>
                        <a:t>설정창이</a:t>
                      </a:r>
                      <a:endParaRPr lang="en-US" altLang="ko-KR" sz="1100" baseline="0" dirty="0" smtClean="0"/>
                    </a:p>
                    <a:p>
                      <a:r>
                        <a:rPr lang="ko-KR" altLang="en-US" sz="1100" baseline="0" dirty="0" smtClean="0"/>
                        <a:t>제공된다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 dirty="0" smtClean="0"/>
                        <a:t>가족 알림 </a:t>
                      </a:r>
                      <a:r>
                        <a:rPr lang="en-US" altLang="ko-KR" sz="1100" b="0" dirty="0" smtClean="0"/>
                        <a:t>Radio Button</a:t>
                      </a:r>
                      <a:r>
                        <a:rPr lang="ko-KR" altLang="en-US" sz="1100" b="0" dirty="0" smtClean="0"/>
                        <a:t>을</a:t>
                      </a:r>
                      <a:endParaRPr lang="en-US" altLang="ko-KR" sz="1100" b="0" dirty="0" smtClean="0"/>
                    </a:p>
                    <a:p>
                      <a:r>
                        <a:rPr lang="ko-KR" altLang="en-US" sz="1100" b="0" dirty="0" smtClean="0"/>
                        <a:t>클릭하면 해당 일정을 함께</a:t>
                      </a:r>
                      <a:endParaRPr lang="en-US" altLang="ko-KR" sz="1100" b="0" dirty="0" smtClean="0"/>
                    </a:p>
                    <a:p>
                      <a:r>
                        <a:rPr lang="ko-KR" altLang="en-US" sz="1100" b="0" dirty="0" smtClean="0"/>
                        <a:t>받을 가족을 선택할 수 있다</a:t>
                      </a:r>
                      <a:r>
                        <a:rPr lang="en-US" altLang="ko-KR" sz="1100" b="0" dirty="0" smtClean="0"/>
                        <a:t>.</a:t>
                      </a:r>
                      <a:endParaRPr lang="ko-KR" altLang="en-US" sz="1100" b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074" name="Picture 2" descr="C:\Users\JavaPro\Desktop\UI자료\Description\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20" y="908720"/>
            <a:ext cx="4707433" cy="574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624124" y="414908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90620" y="48080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35172" y="227687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61096" y="414908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977808" y="497064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49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955758"/>
              </p:ext>
            </p:extLst>
          </p:nvPr>
        </p:nvGraphicFramePr>
        <p:xfrm>
          <a:off x="166003" y="116632"/>
          <a:ext cx="8726479" cy="66247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</a:t>
                      </a:r>
                      <a:r>
                        <a:rPr lang="en-US" altLang="ko-KR" sz="1200" kern="100" dirty="0" smtClean="0">
                          <a:effectLst/>
                        </a:rPr>
                        <a:t>App_</a:t>
                      </a:r>
                      <a:r>
                        <a:rPr lang="ko-KR" altLang="en-US" sz="1200" kern="100" dirty="0" smtClean="0">
                          <a:effectLst/>
                        </a:rPr>
                        <a:t>개인일정추가</a:t>
                      </a:r>
                      <a:r>
                        <a:rPr lang="en-US" altLang="ko-KR" sz="1200" kern="100" dirty="0" smtClean="0">
                          <a:effectLst/>
                        </a:rPr>
                        <a:t>_#4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개인일정추가</a:t>
                      </a:r>
                      <a:endParaRPr lang="ko-KR" altLang="en-US" sz="18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App_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개인일정추가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_#1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에서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반복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여부 버튼 클릭</a:t>
                      </a:r>
                      <a:endParaRPr kumimoji="0" lang="ko-KR" altLang="ko-KR" sz="1800" b="0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반복 여부 </a:t>
                      </a:r>
                      <a:r>
                        <a:rPr lang="en-US" altLang="ko-KR" sz="1100" dirty="0" smtClean="0"/>
                        <a:t>Radio</a:t>
                      </a:r>
                      <a:r>
                        <a:rPr lang="en-US" altLang="ko-KR" sz="1100" baseline="0" dirty="0" smtClean="0"/>
                        <a:t> Button</a:t>
                      </a:r>
                      <a:r>
                        <a:rPr lang="ko-KR" altLang="en-US" sz="1100" baseline="0" dirty="0" smtClean="0"/>
                        <a:t>을</a:t>
                      </a:r>
                      <a:endParaRPr lang="en-US" altLang="ko-KR" sz="1100" baseline="0" dirty="0" smtClean="0"/>
                    </a:p>
                    <a:p>
                      <a:r>
                        <a:rPr lang="ko-KR" altLang="en-US" sz="1100" baseline="0" dirty="0" smtClean="0"/>
                        <a:t>클릭하면 반복 주기를 설정할</a:t>
                      </a:r>
                      <a:endParaRPr lang="en-US" altLang="ko-KR" sz="1100" baseline="0" dirty="0" smtClean="0"/>
                    </a:p>
                    <a:p>
                      <a:r>
                        <a:rPr lang="ko-KR" altLang="en-US" sz="1100" baseline="0" dirty="0" smtClean="0"/>
                        <a:t>수 있는 화면이 제공된다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b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074" name="Picture 2" descr="C:\Users\JavaPro\Desktop\UI자료\Description\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20" y="908720"/>
            <a:ext cx="4707433" cy="574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644352" y="2204864"/>
            <a:ext cx="2025552" cy="3816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27420" y="494116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7" name="Picture 2" descr="C:\Users\JavaPro\Desktop\UI자료\33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" t="2975" r="3594" b="2849"/>
          <a:stretch/>
        </p:blipFill>
        <p:spPr bwMode="auto">
          <a:xfrm>
            <a:off x="3908746" y="3703502"/>
            <a:ext cx="1828800" cy="151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3908746" y="3703502"/>
            <a:ext cx="1811908" cy="314038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</a:rPr>
              <a:t>반복 주기</a:t>
            </a:r>
            <a:endParaRPr lang="ko-KR" altLang="en-US" sz="1200" b="1" dirty="0">
              <a:solidFill>
                <a:schemeClr val="tx1"/>
              </a:solidFill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36190" y="4071902"/>
            <a:ext cx="864096" cy="314038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</a:rPr>
              <a:t>매일</a:t>
            </a:r>
            <a:endParaRPr lang="ko-KR" altLang="en-US" sz="1200" b="1" dirty="0">
              <a:solidFill>
                <a:schemeClr val="tx1"/>
              </a:solidFill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936190" y="4472341"/>
            <a:ext cx="864096" cy="314038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</a:rPr>
              <a:t>매</a:t>
            </a:r>
            <a:r>
              <a:rPr lang="ko-KR" altLang="en-US" sz="1200" b="1" dirty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</a:rPr>
              <a:t>주</a:t>
            </a:r>
            <a:endParaRPr lang="ko-KR" altLang="en-US" sz="1200" b="1" dirty="0">
              <a:solidFill>
                <a:schemeClr val="tx1"/>
              </a:solidFill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936190" y="4883750"/>
            <a:ext cx="864096" cy="314038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</a:rPr>
              <a:t>매</a:t>
            </a:r>
            <a:r>
              <a:rPr lang="ko-KR" altLang="en-US" sz="1200" b="1" dirty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</a:rPr>
              <a:t>월</a:t>
            </a:r>
            <a:endParaRPr lang="ko-KR" altLang="en-US" sz="1200" b="1" dirty="0">
              <a:solidFill>
                <a:schemeClr val="tx1"/>
              </a:solidFill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908746" y="4017540"/>
            <a:ext cx="1811908" cy="1201950"/>
          </a:xfrm>
          <a:prstGeom prst="rect">
            <a:avLst/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Picture 2" descr="C:\Users\JavaPro\Desktop\UI자료\33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" t="73204" r="3593" b="-3940"/>
          <a:stretch/>
        </p:blipFill>
        <p:spPr bwMode="auto">
          <a:xfrm>
            <a:off x="3908746" y="5219860"/>
            <a:ext cx="1828800" cy="49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3936190" y="5308774"/>
            <a:ext cx="864096" cy="314038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</a:rPr>
              <a:t>매</a:t>
            </a:r>
            <a:r>
              <a:rPr lang="ko-KR" altLang="en-US" sz="1200" b="1" dirty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</a:rPr>
              <a:t>월</a:t>
            </a:r>
            <a:endParaRPr lang="ko-KR" altLang="en-US" sz="1200" b="1" dirty="0">
              <a:solidFill>
                <a:schemeClr val="tx1"/>
              </a:solidFill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908746" y="348093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90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275572"/>
              </p:ext>
            </p:extLst>
          </p:nvPr>
        </p:nvGraphicFramePr>
        <p:xfrm>
          <a:off x="166003" y="116632"/>
          <a:ext cx="8726479" cy="6833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</a:t>
                      </a:r>
                      <a:r>
                        <a:rPr lang="en-US" altLang="ko-KR" sz="1200" kern="100" dirty="0" smtClean="0">
                          <a:effectLst/>
                        </a:rPr>
                        <a:t>App__</a:t>
                      </a:r>
                      <a:r>
                        <a:rPr lang="ko-KR" altLang="en-US" sz="1200" kern="100" dirty="0" smtClean="0">
                          <a:effectLst/>
                        </a:rPr>
                        <a:t>가족일정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가족일정</a:t>
                      </a:r>
                      <a:endParaRPr lang="ko-KR" altLang="en-US" sz="18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400" kern="100" dirty="0" smtClean="0">
                          <a:effectLst/>
                        </a:rPr>
                        <a:t>App_</a:t>
                      </a:r>
                      <a:r>
                        <a:rPr lang="ko-KR" altLang="en-US" sz="1400" kern="100" dirty="0" smtClean="0">
                          <a:effectLst/>
                        </a:rPr>
                        <a:t>로그인</a:t>
                      </a:r>
                      <a:r>
                        <a:rPr lang="en-US" altLang="ko-KR" sz="1400" kern="100" dirty="0" smtClean="0">
                          <a:effectLst/>
                        </a:rPr>
                        <a:t>_#1</a:t>
                      </a:r>
                      <a:r>
                        <a:rPr lang="en-US" altLang="ko-KR" sz="14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4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에서</a:t>
                      </a:r>
                      <a:r>
                        <a:rPr lang="en-US" altLang="ko-KR" sz="14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4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로그인 버튼 클릭 후</a:t>
                      </a:r>
                      <a:r>
                        <a:rPr lang="en-US" altLang="ko-KR" sz="14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4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일정 버튼 클릭</a:t>
                      </a:r>
                      <a:endParaRPr lang="en-US" altLang="ko-KR" sz="1400" kern="100" baseline="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                     </a:t>
                      </a:r>
                      <a:r>
                        <a:rPr lang="ko-KR" altLang="en-US" sz="14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후 가족 일정 버튼 클릭</a:t>
                      </a:r>
                      <a:endParaRPr lang="en-US" altLang="ko-KR" sz="1400" kern="100" baseline="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가족일정 버튼을 클릭하면</a:t>
                      </a:r>
                      <a:endParaRPr lang="en-US" altLang="ko-KR" sz="1100" dirty="0" smtClean="0"/>
                    </a:p>
                    <a:p>
                      <a:r>
                        <a:rPr lang="en-US" altLang="ko-KR" sz="1100" dirty="0" smtClean="0"/>
                        <a:t>App_</a:t>
                      </a:r>
                      <a:r>
                        <a:rPr lang="ko-KR" altLang="en-US" sz="1100" dirty="0" smtClean="0"/>
                        <a:t>가족일정</a:t>
                      </a:r>
                      <a:r>
                        <a:rPr lang="en-US" altLang="ko-KR" sz="1100" dirty="0" smtClean="0"/>
                        <a:t>_#1 </a:t>
                      </a:r>
                      <a:r>
                        <a:rPr lang="ko-KR" altLang="en-US" sz="1100" dirty="0" smtClean="0"/>
                        <a:t>화면이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제공된다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가족일정추가하기 버튼을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클릭하면 </a:t>
                      </a:r>
                      <a:r>
                        <a:rPr lang="en-US" altLang="ko-KR" sz="1100" dirty="0" smtClean="0"/>
                        <a:t>App_</a:t>
                      </a:r>
                      <a:r>
                        <a:rPr lang="ko-KR" altLang="en-US" sz="1100" dirty="0" smtClean="0"/>
                        <a:t>가족일정추가</a:t>
                      </a:r>
                      <a:r>
                        <a:rPr lang="en-US" altLang="ko-KR" sz="1100" dirty="0" smtClean="0"/>
                        <a:t>_#1 </a:t>
                      </a:r>
                      <a:r>
                        <a:rPr lang="ko-KR" altLang="en-US" sz="1100" dirty="0" smtClean="0"/>
                        <a:t>화면이 제공된다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날짜를 클릭하면 해당 날짜의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가족 일정과 공유된 저녁메뉴를</a:t>
                      </a:r>
                      <a:endParaRPr lang="en-US" altLang="ko-KR" sz="1100" baseline="0" dirty="0" smtClean="0"/>
                    </a:p>
                    <a:p>
                      <a:r>
                        <a:rPr lang="ko-KR" altLang="en-US" sz="1100" baseline="0" dirty="0" smtClean="0"/>
                        <a:t>서버로부터 불러와 제공한다</a:t>
                      </a:r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 smtClean="0"/>
                        <a:t>3</a:t>
                      </a:r>
                      <a:r>
                        <a:rPr lang="ko-KR" altLang="en-US" sz="1100" baseline="0" dirty="0" smtClean="0"/>
                        <a:t>번과 같이 해당 날짜를 클릭하면 서버로부터 불러온 저녁메뉴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및 가족 일정이 제공된다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저녁메뉴공유하기 버튼을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클릭하면 </a:t>
                      </a:r>
                      <a:r>
                        <a:rPr lang="en-US" altLang="ko-KR" sz="1100" baseline="0" dirty="0" smtClean="0"/>
                        <a:t>App_</a:t>
                      </a:r>
                      <a:r>
                        <a:rPr lang="ko-KR" altLang="en-US" sz="1100" baseline="0" dirty="0" smtClean="0"/>
                        <a:t>저녁메뉴공유</a:t>
                      </a:r>
                      <a:r>
                        <a:rPr lang="en-US" altLang="ko-KR" sz="1100" baseline="0" dirty="0" smtClean="0"/>
                        <a:t>_#1 </a:t>
                      </a:r>
                      <a:r>
                        <a:rPr lang="ko-KR" altLang="en-US" sz="1100" baseline="0" dirty="0" smtClean="0"/>
                        <a:t>화면이 제공된다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4099" name="Picture 3" descr="C:\Users\JavaPro\Desktop\UI자료\Description\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426" y="997620"/>
            <a:ext cx="2858004" cy="5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3586756" y="207774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766776" y="258179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36388" y="352173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766776" y="546211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167426" y="452601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49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9842"/>
              </p:ext>
            </p:extLst>
          </p:nvPr>
        </p:nvGraphicFramePr>
        <p:xfrm>
          <a:off x="166003" y="116632"/>
          <a:ext cx="8726479" cy="66247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</a:t>
                      </a:r>
                      <a:r>
                        <a:rPr lang="en-US" altLang="ko-KR" sz="1200" kern="100" dirty="0" smtClean="0">
                          <a:effectLst/>
                        </a:rPr>
                        <a:t>App_</a:t>
                      </a:r>
                      <a:r>
                        <a:rPr lang="ko-KR" altLang="en-US" sz="1200" kern="100" dirty="0" smtClean="0">
                          <a:effectLst/>
                        </a:rPr>
                        <a:t>저녁메뉴공유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저녁메뉴공유</a:t>
                      </a:r>
                      <a:endParaRPr lang="ko-KR" altLang="en-US" sz="18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App__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가족일정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_#1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에서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저녁메뉴공유하기 버튼 클릭</a:t>
                      </a:r>
                      <a:endParaRPr kumimoji="0" lang="ko-KR" altLang="ko-KR" sz="1200" b="0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저녁메뉴공유 버튼을 클릭하면</a:t>
                      </a:r>
                      <a:endParaRPr lang="en-US" altLang="ko-KR" sz="1100" dirty="0" smtClean="0"/>
                    </a:p>
                    <a:p>
                      <a:r>
                        <a:rPr lang="en-US" altLang="ko-KR" sz="1100" dirty="0" smtClean="0"/>
                        <a:t>App_</a:t>
                      </a:r>
                      <a:r>
                        <a:rPr lang="ko-KR" altLang="en-US" sz="1100" dirty="0" smtClean="0"/>
                        <a:t>저녁메뉴공유</a:t>
                      </a:r>
                      <a:r>
                        <a:rPr lang="en-US" altLang="ko-KR" sz="1100" dirty="0" smtClean="0"/>
                        <a:t>_#1 </a:t>
                      </a:r>
                      <a:r>
                        <a:rPr lang="ko-KR" altLang="en-US" sz="1100" dirty="0" smtClean="0"/>
                        <a:t>화면이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err="1" smtClean="0"/>
                        <a:t>제공된디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저녁메뉴를 공유하기 위한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화면에 제공된다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점심메뉴와 저녁메뉴 중 선택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하여 공유할 식사 메뉴를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선택할 수 있다</a:t>
                      </a:r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메뉴를 입력한다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예 버튼을 </a:t>
                      </a:r>
                      <a:r>
                        <a:rPr lang="ko-KR" altLang="en-US" sz="1100" baseline="0" dirty="0" err="1" smtClean="0"/>
                        <a:t>클릭시</a:t>
                      </a:r>
                      <a:r>
                        <a:rPr lang="ko-KR" altLang="en-US" sz="1100" baseline="0" dirty="0" smtClean="0"/>
                        <a:t> 입력된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식사 메뉴가 서버로 전송되어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가족 일정에 추가된다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아니오 버튼을 </a:t>
                      </a:r>
                      <a:r>
                        <a:rPr lang="ko-KR" altLang="en-US" sz="1100" baseline="0" dirty="0" err="1" smtClean="0"/>
                        <a:t>클릭할시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 smtClean="0"/>
                        <a:t>App_</a:t>
                      </a:r>
                      <a:r>
                        <a:rPr lang="ko-KR" altLang="en-US" sz="1100" baseline="0" dirty="0" smtClean="0"/>
                        <a:t>저녁메뉴공유</a:t>
                      </a:r>
                      <a:r>
                        <a:rPr lang="en-US" altLang="ko-KR" sz="1100" baseline="0" dirty="0" smtClean="0"/>
                        <a:t>_#1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화면이 사라진다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6146" name="Picture 2" descr="C:\Users\JavaPro\Desktop\UI자료\Description\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58" y="836711"/>
            <a:ext cx="5355578" cy="584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2490500" y="537321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360488" y="249289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381196" y="314096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363644" y="359549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464332" y="429309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634680" y="429309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7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174823"/>
              </p:ext>
            </p:extLst>
          </p:nvPr>
        </p:nvGraphicFramePr>
        <p:xfrm>
          <a:off x="166003" y="116632"/>
          <a:ext cx="8726479" cy="66276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</a:t>
                      </a:r>
                      <a:r>
                        <a:rPr lang="en-US" altLang="ko-KR" sz="1200" kern="100" dirty="0" smtClean="0">
                          <a:effectLst/>
                        </a:rPr>
                        <a:t>App_</a:t>
                      </a:r>
                      <a:r>
                        <a:rPr lang="ko-KR" altLang="en-US" sz="1200" kern="100" dirty="0" smtClean="0">
                          <a:effectLst/>
                        </a:rPr>
                        <a:t>가족일정추가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가족일정추가</a:t>
                      </a:r>
                      <a:endParaRPr lang="ko-KR" altLang="en-US" sz="18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App__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가족일정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_#1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에서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가족일정 추가하기 버튼 클릭</a:t>
                      </a:r>
                      <a:endParaRPr kumimoji="0" lang="ko-KR" altLang="ko-KR" sz="1200" b="0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저장 버튼을 클릭하면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가족 일정 정보가 서버로 전송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되어 가족 일정이 추가된다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제목 및 장소를 입력한다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하루 종일 </a:t>
                      </a:r>
                      <a:r>
                        <a:rPr lang="en-US" altLang="ko-KR" sz="1100" dirty="0" smtClean="0"/>
                        <a:t>Radio Button</a:t>
                      </a:r>
                      <a:r>
                        <a:rPr lang="ko-KR" altLang="en-US" sz="1100" dirty="0" smtClean="0"/>
                        <a:t>을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체크하면 일정이 </a:t>
                      </a:r>
                      <a:r>
                        <a:rPr lang="ko-KR" altLang="en-US" sz="1100" dirty="0" err="1" smtClean="0"/>
                        <a:t>하루종일로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등록된다</a:t>
                      </a:r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시작과 종료 일자를 클릭하면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 smtClean="0"/>
                        <a:t>App_</a:t>
                      </a:r>
                      <a:r>
                        <a:rPr lang="ko-KR" altLang="en-US" sz="1100" baseline="0" dirty="0" smtClean="0"/>
                        <a:t>가족일정추가</a:t>
                      </a:r>
                      <a:r>
                        <a:rPr lang="en-US" altLang="ko-KR" sz="1100" baseline="0" dirty="0" smtClean="0"/>
                        <a:t>_#2</a:t>
                      </a:r>
                      <a:r>
                        <a:rPr lang="ko-KR" altLang="en-US" sz="1100" baseline="0" dirty="0" smtClean="0"/>
                        <a:t>화면이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제공되고 날짜와 시간을 설정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할 수 있다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나의 알림 버튼을 클릭하면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 smtClean="0"/>
                        <a:t>App_</a:t>
                      </a:r>
                      <a:r>
                        <a:rPr lang="ko-KR" altLang="en-US" sz="1100" baseline="0" dirty="0" smtClean="0"/>
                        <a:t>가족일정추가</a:t>
                      </a:r>
                      <a:r>
                        <a:rPr lang="en-US" altLang="ko-KR" sz="1100" baseline="0" dirty="0" smtClean="0"/>
                        <a:t>_#3</a:t>
                      </a:r>
                      <a:r>
                        <a:rPr lang="ko-KR" altLang="en-US" sz="1100" baseline="0" dirty="0" smtClean="0"/>
                        <a:t>화면이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제공되고 알림 시간을 설정할 수 있다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반복 여부 버튼을 클릭하면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 smtClean="0"/>
                        <a:t>App_</a:t>
                      </a:r>
                      <a:r>
                        <a:rPr lang="ko-KR" altLang="en-US" sz="1100" baseline="0" dirty="0" smtClean="0"/>
                        <a:t>가족일정추가</a:t>
                      </a:r>
                      <a:r>
                        <a:rPr lang="en-US" altLang="ko-KR" sz="1100" baseline="0" dirty="0" smtClean="0"/>
                        <a:t>_#4</a:t>
                      </a:r>
                      <a:r>
                        <a:rPr lang="ko-KR" altLang="en-US" sz="1100" baseline="0" dirty="0" smtClean="0"/>
                        <a:t>화면이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제공되고 반복 여부를 설정할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수 있다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0876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메모를 입력할 수 있다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이벤트 등록 여부 </a:t>
                      </a:r>
                      <a:r>
                        <a:rPr lang="en-US" altLang="ko-KR" sz="1100" dirty="0" smtClean="0"/>
                        <a:t>Radio Button</a:t>
                      </a:r>
                    </a:p>
                    <a:p>
                      <a:r>
                        <a:rPr lang="ko-KR" altLang="en-US" sz="1100" dirty="0" smtClean="0"/>
                        <a:t>을 클릭하면</a:t>
                      </a:r>
                      <a:r>
                        <a:rPr lang="ko-KR" altLang="en-US" sz="1100" baseline="0" dirty="0" smtClean="0"/>
                        <a:t> </a:t>
                      </a:r>
                      <a:r>
                        <a:rPr lang="en-US" altLang="ko-KR" sz="1100" baseline="0" dirty="0" smtClean="0"/>
                        <a:t>App_</a:t>
                      </a:r>
                      <a:r>
                        <a:rPr lang="ko-KR" altLang="en-US" sz="1100" baseline="0" dirty="0" smtClean="0"/>
                        <a:t>이벤트추가</a:t>
                      </a:r>
                      <a:r>
                        <a:rPr lang="en-US" altLang="ko-KR" sz="1100" baseline="0" dirty="0" smtClean="0"/>
                        <a:t>_#1 </a:t>
                      </a:r>
                      <a:r>
                        <a:rPr lang="ko-KR" altLang="en-US" sz="1100" baseline="0" dirty="0" smtClean="0"/>
                        <a:t>화면이 제공된다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7170" name="Picture 2" descr="C:\Users\JavaPro\Desktop\UI자료\Description\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22" y="836711"/>
            <a:ext cx="2882710" cy="581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432766" y="306896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32766" y="358167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32766" y="422108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32766" y="4546365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32766" y="501317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32766" y="544522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88280" y="170080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81622" y="2026085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49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412320"/>
              </p:ext>
            </p:extLst>
          </p:nvPr>
        </p:nvGraphicFramePr>
        <p:xfrm>
          <a:off x="166003" y="116632"/>
          <a:ext cx="8726479" cy="66247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</a:t>
                      </a:r>
                      <a:r>
                        <a:rPr lang="en-US" altLang="ko-KR" sz="1200" kern="100" dirty="0" smtClean="0">
                          <a:effectLst/>
                        </a:rPr>
                        <a:t>App_</a:t>
                      </a:r>
                      <a:r>
                        <a:rPr lang="ko-KR" altLang="en-US" sz="1200" kern="100" dirty="0" smtClean="0">
                          <a:effectLst/>
                        </a:rPr>
                        <a:t>가족일정추가</a:t>
                      </a:r>
                      <a:r>
                        <a:rPr lang="en-US" altLang="ko-KR" sz="1200" kern="100" dirty="0" smtClean="0">
                          <a:effectLst/>
                        </a:rPr>
                        <a:t>_#2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가족일정추가</a:t>
                      </a:r>
                      <a:endParaRPr lang="ko-KR" altLang="en-US" sz="18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App_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가족일정추가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_#1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에서 시작 또는 종료 버튼 클릭</a:t>
                      </a:r>
                      <a:endParaRPr kumimoji="0" lang="ko-KR" altLang="ko-KR" sz="1200" b="0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err="1" smtClean="0"/>
                        <a:t>하루종일</a:t>
                      </a:r>
                      <a:r>
                        <a:rPr lang="ko-KR" altLang="en-US" sz="1100" dirty="0" smtClean="0"/>
                        <a:t> 버튼을 클릭하면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해당 가족 일정이 </a:t>
                      </a:r>
                      <a:r>
                        <a:rPr lang="ko-KR" altLang="en-US" sz="1100" dirty="0" err="1" smtClean="0"/>
                        <a:t>하루종일의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일정으로 설정된다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시작 또는 종료 버튼을 클릭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하면 날짜와 시간을 설정할 수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있는 화면이 제공된다</a:t>
                      </a:r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8194" name="Picture 2" descr="C:\Users\JavaPro\Desktop\UI자료\Description\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56" y="980728"/>
            <a:ext cx="4752541" cy="5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3605220" y="148478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560160" y="363274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663584" y="299695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84036" y="349572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15616" y="717528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49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387141"/>
              </p:ext>
            </p:extLst>
          </p:nvPr>
        </p:nvGraphicFramePr>
        <p:xfrm>
          <a:off x="166003" y="116632"/>
          <a:ext cx="8726479" cy="6729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</a:t>
                      </a:r>
                      <a:r>
                        <a:rPr lang="en-US" altLang="ko-KR" sz="1200" kern="100" dirty="0" smtClean="0">
                          <a:effectLst/>
                        </a:rPr>
                        <a:t> App_</a:t>
                      </a:r>
                      <a:r>
                        <a:rPr lang="ko-KR" altLang="en-US" sz="1200" kern="100" dirty="0" smtClean="0">
                          <a:effectLst/>
                        </a:rPr>
                        <a:t>가족일정추가</a:t>
                      </a:r>
                      <a:r>
                        <a:rPr lang="en-US" altLang="ko-KR" sz="1200" kern="100" dirty="0" smtClean="0">
                          <a:effectLst/>
                        </a:rPr>
                        <a:t>_#3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가족일정추가</a:t>
                      </a:r>
                      <a:endParaRPr lang="ko-KR" altLang="en-US" sz="18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 App_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가족일정추가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_#1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에서 나의 알림 버튼을 클릭</a:t>
                      </a:r>
                      <a:endParaRPr kumimoji="0" lang="ko-KR" altLang="ko-KR" sz="1200" b="0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7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7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7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나의 알림 버튼을 클릭하면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가족 일정에 대한 알림 시간을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설정할 수</a:t>
                      </a:r>
                      <a:r>
                        <a:rPr lang="ko-KR" altLang="en-US" sz="1100" baseline="0" dirty="0" smtClean="0"/>
                        <a:t> 있는 화면을 제공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b="1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5092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9218" name="Picture 2" descr="C:\Users\JavaPro\Desktop\UI자료\Description\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27" y="832842"/>
            <a:ext cx="4852641" cy="599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464332" y="4149080"/>
            <a:ext cx="2025552" cy="1944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2" descr="C:\Users\JavaPro\Desktop\UI자료\33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" t="2975" r="3594" b="2849"/>
          <a:stretch/>
        </p:blipFill>
        <p:spPr bwMode="auto">
          <a:xfrm>
            <a:off x="3677976" y="4111086"/>
            <a:ext cx="1828800" cy="151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3677976" y="4111086"/>
            <a:ext cx="1811908" cy="314038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</a:rPr>
              <a:t>반복 주기</a:t>
            </a:r>
            <a:endParaRPr lang="ko-KR" altLang="en-US" sz="1200" b="1" dirty="0">
              <a:solidFill>
                <a:schemeClr val="tx1"/>
              </a:solidFill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705420" y="4479486"/>
            <a:ext cx="864096" cy="314038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</a:rPr>
              <a:t>매일</a:t>
            </a:r>
            <a:endParaRPr lang="ko-KR" altLang="en-US" sz="1200" b="1" dirty="0">
              <a:solidFill>
                <a:schemeClr val="tx1"/>
              </a:solidFill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705420" y="4879925"/>
            <a:ext cx="864096" cy="314038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</a:rPr>
              <a:t>매</a:t>
            </a:r>
            <a:r>
              <a:rPr lang="ko-KR" altLang="en-US" sz="1200" b="1" dirty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</a:rPr>
              <a:t>주</a:t>
            </a:r>
            <a:endParaRPr lang="ko-KR" altLang="en-US" sz="1200" b="1" dirty="0">
              <a:solidFill>
                <a:schemeClr val="tx1"/>
              </a:solidFill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705420" y="5291334"/>
            <a:ext cx="864096" cy="314038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</a:rPr>
              <a:t>매</a:t>
            </a:r>
            <a:r>
              <a:rPr lang="ko-KR" altLang="en-US" sz="1200" b="1" dirty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</a:rPr>
              <a:t>월</a:t>
            </a:r>
            <a:endParaRPr lang="ko-KR" altLang="en-US" sz="1200" b="1" dirty="0">
              <a:solidFill>
                <a:schemeClr val="tx1"/>
              </a:solidFill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677976" y="4425124"/>
            <a:ext cx="1811908" cy="1201950"/>
          </a:xfrm>
          <a:prstGeom prst="rect">
            <a:avLst/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Picture 2" descr="C:\Users\JavaPro\Desktop\UI자료\33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" t="73204" r="3593" b="-3940"/>
          <a:stretch/>
        </p:blipFill>
        <p:spPr bwMode="auto">
          <a:xfrm>
            <a:off x="3677976" y="5627444"/>
            <a:ext cx="1828800" cy="49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3705420" y="5716358"/>
            <a:ext cx="864096" cy="314038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</a:rPr>
              <a:t>매</a:t>
            </a:r>
            <a:r>
              <a:rPr lang="ko-KR" altLang="en-US" sz="1200" b="1" dirty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</a:rPr>
              <a:t>월</a:t>
            </a:r>
            <a:endParaRPr lang="ko-KR" altLang="en-US" sz="1200" b="1" dirty="0">
              <a:solidFill>
                <a:schemeClr val="tx1"/>
              </a:solidFill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571154" y="4005064"/>
            <a:ext cx="2025552" cy="2117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93394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62827" y="416361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21473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317936" y="234888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49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917586"/>
              </p:ext>
            </p:extLst>
          </p:nvPr>
        </p:nvGraphicFramePr>
        <p:xfrm>
          <a:off x="166003" y="116632"/>
          <a:ext cx="8726479" cy="66637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</a:t>
                      </a:r>
                      <a:r>
                        <a:rPr lang="en-US" altLang="ko-KR" sz="1200" kern="100" dirty="0" smtClean="0">
                          <a:effectLst/>
                        </a:rPr>
                        <a:t>App_</a:t>
                      </a:r>
                      <a:r>
                        <a:rPr lang="ko-KR" altLang="en-US" sz="1200" kern="100" dirty="0" smtClean="0">
                          <a:effectLst/>
                        </a:rPr>
                        <a:t>가족일정추가</a:t>
                      </a:r>
                      <a:r>
                        <a:rPr lang="en-US" altLang="ko-KR" sz="1200" kern="100" dirty="0" smtClean="0">
                          <a:effectLst/>
                        </a:rPr>
                        <a:t>_#4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가족일정추가</a:t>
                      </a:r>
                      <a:endParaRPr lang="ko-KR" altLang="en-US" sz="18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lang="en-US" altLang="ko-KR" sz="1200" kern="100" dirty="0" smtClean="0">
                          <a:effectLst/>
                        </a:rPr>
                        <a:t>App_</a:t>
                      </a:r>
                      <a:r>
                        <a:rPr lang="ko-KR" altLang="en-US" sz="1200" kern="100" dirty="0" smtClean="0">
                          <a:effectLst/>
                        </a:rPr>
                        <a:t>가족일정추가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r>
                        <a:rPr lang="ko-KR" altLang="en-US" sz="1200" kern="100" dirty="0" smtClean="0">
                          <a:effectLst/>
                        </a:rPr>
                        <a:t>에서 반복 여부 버튼을 클릭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반복 여부 버튼을 클릭하면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가족 일정의 반복 여부를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설정할 수 있는 화면이 제공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93394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21473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9218" name="Picture 2" descr="C:\Users\JavaPro\Desktop\UI자료\Description\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27" y="832842"/>
            <a:ext cx="4852641" cy="599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464332" y="1949528"/>
            <a:ext cx="2025552" cy="1944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2" descr="C:\Users\JavaPro\Desktop\UI자료\33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" t="2975" r="3594" b="2849"/>
          <a:stretch/>
        </p:blipFill>
        <p:spPr bwMode="auto">
          <a:xfrm>
            <a:off x="3497956" y="4111086"/>
            <a:ext cx="1828800" cy="151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3497956" y="4111086"/>
            <a:ext cx="1811908" cy="314038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</a:rPr>
              <a:t>반복 주기</a:t>
            </a:r>
            <a:endParaRPr lang="ko-KR" altLang="en-US" sz="1200" b="1" dirty="0">
              <a:solidFill>
                <a:schemeClr val="tx1"/>
              </a:solidFill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525400" y="4479486"/>
            <a:ext cx="864096" cy="314038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</a:rPr>
              <a:t>매일</a:t>
            </a:r>
            <a:endParaRPr lang="ko-KR" altLang="en-US" sz="1200" b="1" dirty="0">
              <a:solidFill>
                <a:schemeClr val="tx1"/>
              </a:solidFill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525400" y="4879925"/>
            <a:ext cx="864096" cy="314038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</a:rPr>
              <a:t>매</a:t>
            </a:r>
            <a:r>
              <a:rPr lang="ko-KR" altLang="en-US" sz="1200" b="1" dirty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</a:rPr>
              <a:t>주</a:t>
            </a:r>
            <a:endParaRPr lang="ko-KR" altLang="en-US" sz="1200" b="1" dirty="0">
              <a:solidFill>
                <a:schemeClr val="tx1"/>
              </a:solidFill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525400" y="5291334"/>
            <a:ext cx="864096" cy="314038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</a:rPr>
              <a:t>매</a:t>
            </a:r>
            <a:r>
              <a:rPr lang="ko-KR" altLang="en-US" sz="1200" b="1" dirty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</a:rPr>
              <a:t>월</a:t>
            </a:r>
            <a:endParaRPr lang="ko-KR" altLang="en-US" sz="1200" b="1" dirty="0">
              <a:solidFill>
                <a:schemeClr val="tx1"/>
              </a:solidFill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497956" y="4425124"/>
            <a:ext cx="1811908" cy="1201950"/>
          </a:xfrm>
          <a:prstGeom prst="rect">
            <a:avLst/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Picture 2" descr="C:\Users\JavaPro\Desktop\UI자료\33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" t="73204" r="3593" b="-3940"/>
          <a:stretch/>
        </p:blipFill>
        <p:spPr bwMode="auto">
          <a:xfrm>
            <a:off x="3497956" y="5627444"/>
            <a:ext cx="1828800" cy="49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3525400" y="5716358"/>
            <a:ext cx="864096" cy="314038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</a:rPr>
              <a:t>매</a:t>
            </a:r>
            <a:r>
              <a:rPr lang="ko-KR" altLang="en-US" sz="1200" b="1" dirty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</a:rPr>
              <a:t>월</a:t>
            </a:r>
            <a:endParaRPr lang="ko-KR" altLang="en-US" sz="1200" b="1" dirty="0">
              <a:solidFill>
                <a:schemeClr val="tx1"/>
              </a:solidFill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609127" y="4630885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467528" y="396361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48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865536"/>
              </p:ext>
            </p:extLst>
          </p:nvPr>
        </p:nvGraphicFramePr>
        <p:xfrm>
          <a:off x="166003" y="116632"/>
          <a:ext cx="8726479" cy="6768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App_</a:t>
                      </a:r>
                      <a:r>
                        <a:rPr lang="ko-KR" altLang="en-US" sz="1200" kern="100" dirty="0" smtClean="0">
                          <a:effectLst/>
                        </a:rPr>
                        <a:t>가족일정추가</a:t>
                      </a:r>
                      <a:r>
                        <a:rPr lang="en-US" altLang="ko-KR" sz="1200" kern="100" dirty="0" smtClean="0">
                          <a:effectLst/>
                        </a:rPr>
                        <a:t>_#5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가족일정추가 에러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lang="en-US" altLang="ko-KR" sz="1200" kern="100" dirty="0" smtClean="0">
                          <a:effectLst/>
                        </a:rPr>
                        <a:t>App_</a:t>
                      </a:r>
                      <a:r>
                        <a:rPr lang="ko-KR" altLang="en-US" sz="1200" kern="100" dirty="0" smtClean="0">
                          <a:effectLst/>
                        </a:rPr>
                        <a:t>가족일정추가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r>
                        <a:rPr lang="ko-KR" altLang="en-US" sz="1200" kern="100" dirty="0" smtClean="0">
                          <a:effectLst/>
                        </a:rPr>
                        <a:t>에서 잘못된 값 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입력시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7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7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7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제목은 필수 입력 정보이므로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제목을 입력하지 않을 경우</a:t>
                      </a:r>
                      <a:endParaRPr lang="en-US" altLang="ko-KR" sz="1100" dirty="0" smtClean="0"/>
                    </a:p>
                    <a:p>
                      <a:r>
                        <a:rPr lang="en-US" altLang="ko-KR" sz="1100" dirty="0" smtClean="0"/>
                        <a:t>Toast </a:t>
                      </a:r>
                      <a:r>
                        <a:rPr lang="ko-KR" altLang="en-US" sz="1100" dirty="0" smtClean="0"/>
                        <a:t>메시지가 제공된다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제목은 </a:t>
                      </a:r>
                      <a:r>
                        <a:rPr lang="en-US" altLang="ko-KR" sz="1100" dirty="0" smtClean="0"/>
                        <a:t>30</a:t>
                      </a:r>
                      <a:r>
                        <a:rPr lang="ko-KR" altLang="en-US" sz="1100" dirty="0" smtClean="0"/>
                        <a:t>자 이내로 작성해야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하므로 </a:t>
                      </a:r>
                      <a:r>
                        <a:rPr lang="en-US" altLang="ko-KR" sz="1100" dirty="0" smtClean="0"/>
                        <a:t>30</a:t>
                      </a:r>
                      <a:r>
                        <a:rPr lang="ko-KR" altLang="en-US" sz="1100" dirty="0" smtClean="0"/>
                        <a:t>자를 초과할 경우</a:t>
                      </a:r>
                      <a:endParaRPr lang="en-US" altLang="ko-KR" sz="1100" dirty="0" smtClean="0"/>
                    </a:p>
                    <a:p>
                      <a:r>
                        <a:rPr lang="en-US" altLang="ko-KR" sz="1100" dirty="0" smtClean="0"/>
                        <a:t>Toast </a:t>
                      </a:r>
                      <a:r>
                        <a:rPr lang="ko-KR" altLang="en-US" sz="1100" dirty="0" smtClean="0"/>
                        <a:t>메시지가 제공된다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시작일자는 종료일자를 넘을 수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없고 종료일자는 시작일자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이전일 수 없으므로 범위가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잘못 입력될 시 </a:t>
                      </a:r>
                      <a:r>
                        <a:rPr lang="en-US" altLang="ko-KR" sz="1100" dirty="0" smtClean="0"/>
                        <a:t>Toast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메시지가</a:t>
                      </a:r>
                      <a:endParaRPr lang="en-US" altLang="ko-KR" sz="1100" baseline="0" dirty="0" smtClean="0"/>
                    </a:p>
                    <a:p>
                      <a:r>
                        <a:rPr lang="ko-KR" altLang="en-US" sz="1100" baseline="0" dirty="0" smtClean="0"/>
                        <a:t>제공된다</a:t>
                      </a:r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장소는 </a:t>
                      </a:r>
                      <a:r>
                        <a:rPr lang="en-US" altLang="ko-KR" sz="1100" baseline="0" dirty="0" smtClean="0"/>
                        <a:t>30</a:t>
                      </a:r>
                      <a:r>
                        <a:rPr lang="ko-KR" altLang="en-US" sz="1100" baseline="0" dirty="0" smtClean="0"/>
                        <a:t>자 이내로 작성해야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하므로 </a:t>
                      </a:r>
                      <a:r>
                        <a:rPr lang="en-US" altLang="ko-KR" sz="1100" baseline="0" dirty="0" smtClean="0"/>
                        <a:t>30</a:t>
                      </a:r>
                      <a:r>
                        <a:rPr lang="ko-KR" altLang="en-US" sz="1100" baseline="0" dirty="0" smtClean="0"/>
                        <a:t>자 초과시 </a:t>
                      </a:r>
                      <a:r>
                        <a:rPr lang="en-US" altLang="ko-KR" sz="1100" baseline="0" dirty="0" smtClean="0"/>
                        <a:t>Toast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메시지가 제공된다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메모는 </a:t>
                      </a:r>
                      <a:r>
                        <a:rPr lang="en-US" altLang="ko-KR" sz="1100" baseline="0" dirty="0" smtClean="0"/>
                        <a:t>50</a:t>
                      </a:r>
                      <a:r>
                        <a:rPr lang="ko-KR" altLang="en-US" sz="1100" baseline="0" dirty="0" smtClean="0"/>
                        <a:t>자 이내로 작성해야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하므로 </a:t>
                      </a:r>
                      <a:r>
                        <a:rPr lang="en-US" altLang="ko-KR" sz="1100" baseline="0" dirty="0" smtClean="0"/>
                        <a:t>50</a:t>
                      </a:r>
                      <a:r>
                        <a:rPr lang="ko-KR" altLang="en-US" sz="1100" baseline="0" dirty="0" smtClean="0"/>
                        <a:t>자 초과시 </a:t>
                      </a:r>
                      <a:r>
                        <a:rPr lang="en-US" altLang="ko-KR" sz="1100" baseline="0" dirty="0" smtClean="0"/>
                        <a:t>Toast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smtClean="0"/>
                        <a:t>메시지가 제공된다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38328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9218" name="Picture 2" descr="C:\Users\JavaPro\Desktop\UI자료\Description\16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086"/>
          <a:stretch/>
        </p:blipFill>
        <p:spPr bwMode="auto">
          <a:xfrm>
            <a:off x="383191" y="832842"/>
            <a:ext cx="3101505" cy="599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모서리가 둥근 직사각형 33"/>
          <p:cNvSpPr/>
          <p:nvPr/>
        </p:nvSpPr>
        <p:spPr>
          <a:xfrm>
            <a:off x="3633018" y="1700808"/>
            <a:ext cx="2304256" cy="332764"/>
          </a:xfrm>
          <a:prstGeom prst="round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제목을 입력하지 않았습니다</a:t>
            </a:r>
            <a:endParaRPr lang="ko-KR" altLang="en-US" sz="1100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3434778" y="2365772"/>
            <a:ext cx="2700736" cy="332764"/>
          </a:xfrm>
          <a:prstGeom prst="round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제목은 </a:t>
            </a:r>
            <a:r>
              <a:rPr lang="en-US" altLang="ko-KR" sz="1100" dirty="0" smtClean="0"/>
              <a:t>30</a:t>
            </a:r>
            <a:r>
              <a:rPr lang="ko-KR" altLang="en-US" sz="1100" dirty="0" smtClean="0"/>
              <a:t>자 이하로 입력해야 합니다</a:t>
            </a:r>
            <a:endParaRPr lang="ko-KR" altLang="en-US" sz="1100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3787147" y="3068960"/>
            <a:ext cx="1995998" cy="543084"/>
          </a:xfrm>
          <a:prstGeom prst="round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시작일자와 종료일자의 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범위가</a:t>
            </a:r>
            <a:r>
              <a:rPr lang="en-US" altLang="ko-KR" sz="1100" dirty="0"/>
              <a:t> </a:t>
            </a:r>
            <a:r>
              <a:rPr lang="ko-KR" altLang="en-US" sz="1100" dirty="0" smtClean="0"/>
              <a:t>잘못되었습니다</a:t>
            </a:r>
            <a:endParaRPr lang="ko-KR" altLang="en-US" sz="1100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3434778" y="3996573"/>
            <a:ext cx="2700736" cy="332764"/>
          </a:xfrm>
          <a:prstGeom prst="round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장소는 </a:t>
            </a:r>
            <a:r>
              <a:rPr lang="en-US" altLang="ko-KR" sz="1100" dirty="0" smtClean="0"/>
              <a:t>30</a:t>
            </a:r>
            <a:r>
              <a:rPr lang="ko-KR" altLang="en-US" sz="1100" dirty="0" smtClean="0"/>
              <a:t>자 이하로 입력해야 합니다</a:t>
            </a:r>
            <a:endParaRPr lang="ko-KR" altLang="en-US" sz="1100" dirty="0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3434778" y="4869160"/>
            <a:ext cx="2700736" cy="332764"/>
          </a:xfrm>
          <a:prstGeom prst="round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메</a:t>
            </a:r>
            <a:r>
              <a:rPr lang="ko-KR" altLang="en-US" sz="1100" dirty="0"/>
              <a:t>모</a:t>
            </a:r>
            <a:r>
              <a:rPr lang="ko-KR" altLang="en-US" sz="1100" dirty="0" smtClean="0"/>
              <a:t>는 </a:t>
            </a:r>
            <a:r>
              <a:rPr lang="en-US" altLang="ko-KR" sz="1100" dirty="0"/>
              <a:t>5</a:t>
            </a:r>
            <a:r>
              <a:rPr lang="en-US" altLang="ko-KR" sz="1100" dirty="0" smtClean="0"/>
              <a:t>0</a:t>
            </a:r>
            <a:r>
              <a:rPr lang="ko-KR" altLang="en-US" sz="1100" dirty="0" smtClean="0"/>
              <a:t>자 이하로 입력해야 합니다</a:t>
            </a:r>
            <a:endParaRPr lang="ko-KR" altLang="en-US" sz="1100" dirty="0"/>
          </a:p>
        </p:txBody>
      </p:sp>
      <p:sp>
        <p:nvSpPr>
          <p:cNvPr id="19" name="직사각형 18"/>
          <p:cNvSpPr/>
          <p:nvPr/>
        </p:nvSpPr>
        <p:spPr>
          <a:xfrm>
            <a:off x="3543480" y="290632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333208" y="382690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313616" y="470652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254758" y="220313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434778" y="152263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00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950265"/>
              </p:ext>
            </p:extLst>
          </p:nvPr>
        </p:nvGraphicFramePr>
        <p:xfrm>
          <a:off x="166003" y="116632"/>
          <a:ext cx="8726479" cy="65409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App_</a:t>
                      </a:r>
                      <a:r>
                        <a:rPr lang="ko-KR" altLang="en-US" sz="1200" kern="100" dirty="0" smtClean="0">
                          <a:effectLst/>
                        </a:rPr>
                        <a:t>회원가입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회원가입하기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App_</a:t>
                      </a:r>
                      <a:r>
                        <a:rPr lang="ko-KR" altLang="en-US" sz="1800" kern="100" dirty="0" smtClean="0">
                          <a:effectLst/>
                        </a:rPr>
                        <a:t>로그인</a:t>
                      </a:r>
                      <a:r>
                        <a:rPr lang="en-US" altLang="ko-KR" sz="1800" kern="100" dirty="0" smtClean="0">
                          <a:effectLst/>
                        </a:rPr>
                        <a:t>_#1</a:t>
                      </a:r>
                      <a:r>
                        <a:rPr lang="en-US" altLang="ko-KR" sz="18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8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에서</a:t>
                      </a:r>
                      <a:r>
                        <a:rPr lang="en-US" altLang="ko-KR" sz="18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8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회원가입 버튼 클릭</a:t>
                      </a:r>
                      <a:endParaRPr lang="ko-KR" altLang="ko-KR" sz="18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</a:rPr>
                        <a:t>아이디를 입력한다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9628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</a:rPr>
                        <a:t>비밀번호를 입력한다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</a:rPr>
                        <a:t>비밀번호를 확인 </a:t>
                      </a:r>
                      <a:endParaRPr lang="en-US" altLang="ko-KR" sz="15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입력한다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1849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</a:rPr>
                        <a:t>이름을 입력한다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7606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err="1" smtClean="0">
                          <a:effectLst/>
                        </a:rPr>
                        <a:t>이메일</a:t>
                      </a:r>
                      <a:r>
                        <a:rPr lang="ko-KR" altLang="en-US" sz="1500" kern="100" dirty="0" smtClean="0">
                          <a:effectLst/>
                        </a:rPr>
                        <a:t> 주소를 입력</a:t>
                      </a: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한다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</a:rPr>
                        <a:t>휴대폰 번호를 입력</a:t>
                      </a: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한다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회원가입 버튼을 클릭</a:t>
                      </a:r>
                      <a:endParaRPr lang="en-US" altLang="ko-KR" sz="15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하면 회원가입 정보가</a:t>
                      </a:r>
                      <a:r>
                        <a:rPr lang="en-US" altLang="ko-KR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서버로 전송된다</a:t>
                      </a:r>
                      <a:endParaRPr lang="en-US" altLang="ko-KR" sz="15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취소 버튼을 클릭하면</a:t>
                      </a:r>
                      <a:endParaRPr lang="en-US" altLang="ko-KR" sz="15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회원가입이 취소되고</a:t>
                      </a:r>
                      <a:endParaRPr lang="en-US" altLang="ko-KR" sz="15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App_</a:t>
                      </a: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로그인</a:t>
                      </a:r>
                      <a:r>
                        <a:rPr lang="en-US" altLang="ko-KR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</a:t>
                      </a: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로</a:t>
                      </a:r>
                      <a:r>
                        <a:rPr lang="en-US" altLang="ko-KR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이동한다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93394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3955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21473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050" name="Picture 2" descr="C:\Users\JavaPro\Desktop\UI자료\Description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27" y="908720"/>
            <a:ext cx="2828004" cy="570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10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254826"/>
              </p:ext>
            </p:extLst>
          </p:nvPr>
        </p:nvGraphicFramePr>
        <p:xfrm>
          <a:off x="166003" y="116632"/>
          <a:ext cx="8726479" cy="66967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</a:t>
                      </a:r>
                      <a:r>
                        <a:rPr lang="en-US" altLang="ko-KR" sz="1200" kern="100" dirty="0" smtClean="0">
                          <a:effectLst/>
                        </a:rPr>
                        <a:t>App_</a:t>
                      </a:r>
                      <a:r>
                        <a:rPr lang="ko-KR" altLang="en-US" sz="1200" kern="100" dirty="0" smtClean="0">
                          <a:effectLst/>
                        </a:rPr>
                        <a:t>이벤트추가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이벤트추가</a:t>
                      </a:r>
                      <a:endParaRPr lang="ko-KR" altLang="en-US" sz="18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lang="en-US" altLang="ko-KR" sz="1200" kern="100" dirty="0" smtClean="0">
                          <a:effectLst/>
                        </a:rPr>
                        <a:t>A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pp_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가족일정추가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_#1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에서 이벤트 등록 여부 버튼 클릭</a:t>
                      </a:r>
                      <a:endParaRPr kumimoji="0" lang="ko-KR" altLang="ko-KR" sz="1200" b="0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8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이벤트 등록 여부 버튼을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클릭하면 이벤트 관련 정보를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err="1" smtClean="0"/>
                        <a:t>입력받는</a:t>
                      </a:r>
                      <a:r>
                        <a:rPr lang="ko-KR" altLang="en-US" sz="1100" dirty="0" smtClean="0"/>
                        <a:t> 화면이 제공된다</a:t>
                      </a:r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가족에게 보낼 질문을 입력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받는다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작성 버튼을 클릭하면 질문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내용이 서버로 전송되고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가족 일정에 추가된다</a:t>
                      </a:r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질문 전송 대상을 선택하면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질문 전송 대상이 서버로 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전송되고 질문이 또 다른 클라이언트로 전송된다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3636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0242" name="Picture 2" descr="C:\Users\JavaPro\Desktop\UI자료\Description\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80" y="1052736"/>
            <a:ext cx="5737968" cy="566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247080" y="544522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239276" y="458112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383668" y="388432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203648" y="227687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4" name="Picture 2" descr="C:\Users\JavaPro\Desktop\UI자료\Description\17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57" t="52884" r="21161" b="40239"/>
          <a:stretch/>
        </p:blipFill>
        <p:spPr bwMode="auto">
          <a:xfrm>
            <a:off x="3418576" y="6021288"/>
            <a:ext cx="1576144" cy="389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49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JavaPro\Desktop\UI자료\Description\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209" y="785912"/>
            <a:ext cx="5882614" cy="599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280967" y="3356992"/>
            <a:ext cx="2880756" cy="2376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370977" y="1407406"/>
            <a:ext cx="2880756" cy="2376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685817"/>
              </p:ext>
            </p:extLst>
          </p:nvPr>
        </p:nvGraphicFramePr>
        <p:xfrm>
          <a:off x="166003" y="116632"/>
          <a:ext cx="8726479" cy="66637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2185391"/>
                <a:gridCol w="1990570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</a:t>
                      </a:r>
                      <a:r>
                        <a:rPr lang="en-US" altLang="ko-KR" sz="1200" kern="100" dirty="0" smtClean="0">
                          <a:effectLst/>
                        </a:rPr>
                        <a:t>App_</a:t>
                      </a:r>
                      <a:r>
                        <a:rPr lang="ko-KR" altLang="en-US" sz="1200" kern="100" dirty="0" smtClean="0">
                          <a:effectLst/>
                        </a:rPr>
                        <a:t>가족일정상세보기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가족일정상세보기</a:t>
                      </a:r>
                      <a:endParaRPr lang="ko-KR" altLang="en-US" sz="18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App__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가족일정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_#1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에서 가족일정을 클릭</a:t>
                      </a:r>
                      <a:endParaRPr kumimoji="0" lang="ko-KR" altLang="ko-KR" sz="1200" b="0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수정 버튼을 클릭하면</a:t>
                      </a:r>
                      <a:endParaRPr lang="en-US" altLang="ko-KR" sz="1100" dirty="0" smtClean="0"/>
                    </a:p>
                    <a:p>
                      <a:r>
                        <a:rPr lang="en-US" altLang="ko-KR" sz="1100" dirty="0" smtClean="0"/>
                        <a:t>App_</a:t>
                      </a:r>
                      <a:r>
                        <a:rPr lang="ko-KR" altLang="en-US" sz="1100" dirty="0" smtClean="0"/>
                        <a:t>가족일정수정</a:t>
                      </a:r>
                      <a:r>
                        <a:rPr lang="en-US" altLang="ko-KR" sz="1100" dirty="0" smtClean="0"/>
                        <a:t>_#1</a:t>
                      </a:r>
                    </a:p>
                    <a:p>
                      <a:r>
                        <a:rPr lang="ko-KR" altLang="en-US" sz="1100" dirty="0" smtClean="0"/>
                        <a:t>화면으로 이동한다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삭제 버튼을 클릭하면</a:t>
                      </a:r>
                      <a:endParaRPr lang="en-US" altLang="ko-KR" sz="1100" dirty="0" smtClean="0"/>
                    </a:p>
                    <a:p>
                      <a:r>
                        <a:rPr lang="en-US" altLang="ko-KR" sz="1100" dirty="0" smtClean="0"/>
                        <a:t>App_</a:t>
                      </a:r>
                      <a:r>
                        <a:rPr lang="ko-KR" altLang="en-US" sz="1100" dirty="0" smtClean="0"/>
                        <a:t>가족일정삭제</a:t>
                      </a:r>
                      <a:r>
                        <a:rPr lang="en-US" altLang="ko-KR" sz="1100" dirty="0" smtClean="0"/>
                        <a:t>_#1</a:t>
                      </a:r>
                    </a:p>
                    <a:p>
                      <a:r>
                        <a:rPr lang="ko-KR" altLang="en-US" sz="1100" dirty="0" smtClean="0"/>
                        <a:t>화면으로 이동한다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제목 및 장소를 제공한다</a:t>
                      </a:r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시작 일자와 종료 일자를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제공한다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나의 알림과 반복 여부를 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제공한다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메모를 확인한다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이벤트 등록에 대하여</a:t>
                      </a:r>
                      <a:endParaRPr lang="en-US" altLang="ko-KR" sz="1100" dirty="0" smtClean="0"/>
                    </a:p>
                    <a:p>
                      <a:r>
                        <a:rPr lang="en-US" altLang="ko-KR" sz="1100" dirty="0" smtClean="0"/>
                        <a:t>Radio Button</a:t>
                      </a:r>
                      <a:r>
                        <a:rPr lang="ko-KR" altLang="en-US" sz="1100" dirty="0" smtClean="0"/>
                        <a:t>을 클릭하면</a:t>
                      </a:r>
                      <a:endParaRPr lang="en-US" altLang="ko-KR" sz="1100" dirty="0" smtClean="0"/>
                    </a:p>
                    <a:p>
                      <a:r>
                        <a:rPr lang="en-US" altLang="ko-KR" sz="1100" dirty="0" smtClean="0"/>
                        <a:t>App_</a:t>
                      </a:r>
                      <a:r>
                        <a:rPr lang="ko-KR" altLang="en-US" sz="1100" dirty="0" smtClean="0"/>
                        <a:t>이벤트응답</a:t>
                      </a:r>
                      <a:r>
                        <a:rPr lang="en-US" altLang="ko-KR" sz="1100" dirty="0" smtClean="0"/>
                        <a:t>_#1 </a:t>
                      </a:r>
                      <a:r>
                        <a:rPr lang="ko-KR" altLang="en-US" sz="1100" dirty="0" smtClean="0"/>
                        <a:t>화면이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제공된다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110041" y="213285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092489" y="319435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092489" y="421984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110041" y="501317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110041" y="557061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789148" y="148478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464332" y="137871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49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318756"/>
              </p:ext>
            </p:extLst>
          </p:nvPr>
        </p:nvGraphicFramePr>
        <p:xfrm>
          <a:off x="166003" y="116632"/>
          <a:ext cx="8726479" cy="66637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</a:t>
                      </a:r>
                      <a:r>
                        <a:rPr lang="en-US" altLang="ko-KR" sz="1200" kern="100" dirty="0" smtClean="0">
                          <a:effectLst/>
                        </a:rPr>
                        <a:t>App_</a:t>
                      </a:r>
                      <a:r>
                        <a:rPr lang="ko-KR" altLang="en-US" sz="1200" kern="100" dirty="0" smtClean="0">
                          <a:effectLst/>
                        </a:rPr>
                        <a:t>가족일정삭제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가족일정삭제</a:t>
                      </a:r>
                      <a:endParaRPr lang="ko-KR" altLang="en-US" sz="18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App_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가족일정상세보기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_#1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에서 삭제 버튼을 클릭</a:t>
                      </a:r>
                      <a:endParaRPr lang="ko-KR" altLang="ko-KR" sz="18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삭제 버튼을 클릭하면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삭제 여부를 묻는 화면이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제공된다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예 버튼을 클릭하면</a:t>
                      </a:r>
                      <a:r>
                        <a:rPr lang="ko-KR" altLang="en-US" sz="1100" baseline="0" dirty="0" smtClean="0"/>
                        <a:t> 삭제할</a:t>
                      </a:r>
                      <a:endParaRPr lang="en-US" altLang="ko-KR" sz="1100" baseline="0" dirty="0" smtClean="0"/>
                    </a:p>
                    <a:p>
                      <a:r>
                        <a:rPr lang="ko-KR" altLang="en-US" sz="1100" baseline="0" dirty="0" smtClean="0"/>
                        <a:t>가족 일정 정보가 서버로</a:t>
                      </a:r>
                      <a:endParaRPr lang="en-US" altLang="ko-KR" sz="1100" baseline="0" dirty="0" smtClean="0"/>
                    </a:p>
                    <a:p>
                      <a:r>
                        <a:rPr lang="ko-KR" altLang="en-US" sz="1100" baseline="0" dirty="0" smtClean="0"/>
                        <a:t>전송되고 삭제된다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아니오 버튼을 클릭하면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삭제가 취소되고 </a:t>
                      </a:r>
                      <a:r>
                        <a:rPr lang="en-US" altLang="ko-KR" sz="1100" dirty="0" smtClean="0"/>
                        <a:t>App_</a:t>
                      </a:r>
                      <a:r>
                        <a:rPr lang="ko-KR" altLang="en-US" sz="1100" dirty="0" smtClean="0"/>
                        <a:t>가족일정상세보기</a:t>
                      </a:r>
                      <a:r>
                        <a:rPr lang="en-US" altLang="ko-KR" sz="1100" dirty="0" smtClean="0"/>
                        <a:t>_#1</a:t>
                      </a:r>
                      <a:r>
                        <a:rPr lang="ko-KR" altLang="en-US" sz="1100" dirty="0" smtClean="0"/>
                        <a:t>로</a:t>
                      </a:r>
                      <a:r>
                        <a:rPr lang="en-US" altLang="ko-KR" sz="1100" dirty="0" smtClean="0"/>
                        <a:t> </a:t>
                      </a:r>
                      <a:r>
                        <a:rPr lang="ko-KR" altLang="en-US" sz="1100" dirty="0" smtClean="0"/>
                        <a:t>화면이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제공된다</a:t>
                      </a:r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3314" name="Picture 2" descr="C:\Users\JavaPro\Desktop\UI자료\Description\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43" y="908720"/>
            <a:ext cx="5698305" cy="580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3275232" y="3140968"/>
            <a:ext cx="2880756" cy="2664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293984" y="148478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284312" y="148478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284312" y="270892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403720" y="282510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49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18534"/>
              </p:ext>
            </p:extLst>
          </p:nvPr>
        </p:nvGraphicFramePr>
        <p:xfrm>
          <a:off x="166003" y="116632"/>
          <a:ext cx="8726479" cy="66247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</a:t>
                      </a:r>
                      <a:r>
                        <a:rPr lang="en-US" altLang="ko-KR" sz="1200" kern="100" dirty="0" smtClean="0">
                          <a:effectLst/>
                        </a:rPr>
                        <a:t>App_</a:t>
                      </a:r>
                      <a:r>
                        <a:rPr lang="ko-KR" altLang="en-US" sz="1200" kern="100" dirty="0" smtClean="0">
                          <a:effectLst/>
                        </a:rPr>
                        <a:t>이벤트응답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이벤트응답</a:t>
                      </a:r>
                      <a:endParaRPr lang="ko-KR" altLang="en-US" sz="18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App_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가족일정상세보기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_#1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에서 이벤트 </a:t>
                      </a:r>
                      <a:r>
                        <a:rPr kumimoji="0" lang="en-US" altLang="ko-KR" sz="1200" b="0" i="0" u="none" strike="noStrike" kern="1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RadioButton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</a:t>
                      </a:r>
                      <a:endParaRPr kumimoji="0" lang="ko-KR" altLang="ko-KR" sz="1800" b="0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이벤트 질문에 </a:t>
                      </a:r>
                      <a:r>
                        <a:rPr lang="en-US" altLang="ko-KR" sz="1100" dirty="0" smtClean="0"/>
                        <a:t>Radio Button</a:t>
                      </a:r>
                      <a:r>
                        <a:rPr lang="ko-KR" altLang="en-US" sz="1100" dirty="0" smtClean="0"/>
                        <a:t>을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클릭하면 이벤트 응답 화면이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제공된다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이벤트 질문에 대한 응답을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입력한다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보내기 버튼을 클릭하면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응답한 내용이 서버로 전송된다</a:t>
                      </a:r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취소 버튼을 클릭하면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 smtClean="0"/>
                        <a:t>App_</a:t>
                      </a:r>
                      <a:r>
                        <a:rPr lang="ko-KR" altLang="en-US" sz="1100" baseline="0" dirty="0" smtClean="0"/>
                        <a:t>가족일정상세보기</a:t>
                      </a:r>
                      <a:r>
                        <a:rPr lang="en-US" altLang="ko-KR" sz="1100" baseline="0" dirty="0" smtClean="0"/>
                        <a:t>_#1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화면으로 되돌아간다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3314" name="Picture 2" descr="C:\Users\JavaPro\Desktop\UI자료\Description\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43" y="908720"/>
            <a:ext cx="5698305" cy="580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3135895" y="1340768"/>
            <a:ext cx="2880756" cy="1823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15056" y="522920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173971" y="414908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270855" y="51878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634680" y="502517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66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961325"/>
              </p:ext>
            </p:extLst>
          </p:nvPr>
        </p:nvGraphicFramePr>
        <p:xfrm>
          <a:off x="166003" y="116632"/>
          <a:ext cx="8726479" cy="66247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</a:t>
                      </a:r>
                      <a:r>
                        <a:rPr lang="en-US" altLang="ko-KR" sz="1200" kern="100" dirty="0" smtClean="0">
                          <a:effectLst/>
                        </a:rPr>
                        <a:t>App_</a:t>
                      </a:r>
                      <a:r>
                        <a:rPr lang="ko-KR" altLang="en-US" sz="1200" kern="100" dirty="0" smtClean="0">
                          <a:effectLst/>
                        </a:rPr>
                        <a:t>가족일정수정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가족일정수정</a:t>
                      </a:r>
                      <a:endParaRPr lang="ko-KR" altLang="en-US" sz="18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App__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가족일정상세보기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_#1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에서 수정 버튼을 클릭</a:t>
                      </a:r>
                      <a:endParaRPr kumimoji="0" lang="ko-KR" altLang="ko-KR" sz="1200" b="0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완료 버튼을 클릭하면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수정할 가족일정 정보가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서버로 전송된다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취소 버튼을 클릭하면</a:t>
                      </a:r>
                      <a:endParaRPr lang="en-US" altLang="ko-KR" sz="1100" dirty="0" smtClean="0"/>
                    </a:p>
                    <a:p>
                      <a:r>
                        <a:rPr lang="en-US" altLang="ko-KR" sz="1100" dirty="0" smtClean="0"/>
                        <a:t>App_</a:t>
                      </a:r>
                      <a:r>
                        <a:rPr lang="ko-KR" altLang="en-US" sz="1100" dirty="0" smtClean="0"/>
                        <a:t>가족일정상세보기</a:t>
                      </a:r>
                      <a:r>
                        <a:rPr lang="en-US" altLang="ko-KR" sz="1100" dirty="0" smtClean="0"/>
                        <a:t>_#1</a:t>
                      </a:r>
                    </a:p>
                    <a:p>
                      <a:r>
                        <a:rPr lang="ko-KR" altLang="en-US" sz="1100" dirty="0" smtClean="0"/>
                        <a:t>화면으로 되돌아간다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제목 및 장소를 수정할 수 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있다</a:t>
                      </a:r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시작일자와 종료 일자를 수정할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수 있다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알림 여부와 반복 여부를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수정할 수 있다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메모를 수정할 수 있다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가족 일정에 이벤트 등록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여부를 수정할 수 있다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4338" name="Picture 2" descr="C:\Users\JavaPro\Desktop\UI자료\Description\2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08" y="836712"/>
            <a:ext cx="2904887" cy="585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1009572" y="206084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009572" y="299695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009572" y="414908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009572" y="486916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009572" y="544522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578923" y="155679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104292" y="139415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49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426388"/>
              </p:ext>
            </p:extLst>
          </p:nvPr>
        </p:nvGraphicFramePr>
        <p:xfrm>
          <a:off x="166003" y="116632"/>
          <a:ext cx="8726479" cy="66247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</a:t>
                      </a:r>
                      <a:r>
                        <a:rPr lang="en-US" altLang="ko-KR" sz="1200" kern="100" dirty="0" smtClean="0">
                          <a:effectLst/>
                        </a:rPr>
                        <a:t>App_</a:t>
                      </a:r>
                      <a:r>
                        <a:rPr lang="ko-KR" altLang="en-US" sz="1200" kern="100" dirty="0" smtClean="0">
                          <a:effectLst/>
                        </a:rPr>
                        <a:t>개인일기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개인일기</a:t>
                      </a:r>
                      <a:endParaRPr lang="ko-KR" altLang="en-US" sz="18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lang="en-US" altLang="ko-KR" sz="1200" kern="100" dirty="0" smtClean="0">
                          <a:effectLst/>
                        </a:rPr>
                        <a:t>App_</a:t>
                      </a:r>
                      <a:r>
                        <a:rPr lang="ko-KR" altLang="en-US" sz="1200" kern="100" dirty="0" smtClean="0">
                          <a:effectLst/>
                        </a:rPr>
                        <a:t>로그인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r>
                        <a:rPr lang="ko-KR" altLang="en-US" sz="1200" kern="100" dirty="0" smtClean="0">
                          <a:effectLst/>
                        </a:rPr>
                        <a:t>에서 로그인 버튼 클릭 후 일기장 버튼 클릭</a:t>
                      </a:r>
                      <a:endParaRPr lang="ko-KR" altLang="ko-KR" sz="18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개인일기 버튼을 클릭하면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서버로부터 개인일기 목록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정보를 불러와 제공한다</a:t>
                      </a:r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체크박스를 클릭하여 삭제할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일기를 선택할 수 있다</a:t>
                      </a:r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제목을 클릭하면 </a:t>
                      </a:r>
                      <a:r>
                        <a:rPr lang="en-US" altLang="ko-KR" sz="1100" dirty="0" smtClean="0"/>
                        <a:t>App_</a:t>
                      </a:r>
                      <a:r>
                        <a:rPr lang="ko-KR" altLang="en-US" sz="1100" dirty="0" smtClean="0"/>
                        <a:t>개인일기상세보기</a:t>
                      </a:r>
                      <a:r>
                        <a:rPr lang="en-US" altLang="ko-KR" sz="1100" dirty="0" smtClean="0"/>
                        <a:t>_#1 </a:t>
                      </a:r>
                      <a:r>
                        <a:rPr lang="ko-KR" altLang="en-US" sz="1100" dirty="0" smtClean="0"/>
                        <a:t>화면을 제공한다</a:t>
                      </a:r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체크박스 선택 후 휴지통을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선택하면 </a:t>
                      </a:r>
                      <a:r>
                        <a:rPr lang="en-US" altLang="ko-KR" sz="1100" baseline="0" dirty="0" smtClean="0"/>
                        <a:t>App_</a:t>
                      </a:r>
                      <a:r>
                        <a:rPr lang="ko-KR" altLang="en-US" sz="1100" baseline="0" dirty="0" smtClean="0"/>
                        <a:t>개인일기삭제</a:t>
                      </a:r>
                      <a:r>
                        <a:rPr lang="en-US" altLang="ko-KR" sz="1100" baseline="0" dirty="0" smtClean="0"/>
                        <a:t>_#1 </a:t>
                      </a:r>
                      <a:r>
                        <a:rPr lang="ko-KR" altLang="en-US" sz="1100" baseline="0" dirty="0" smtClean="0"/>
                        <a:t>화면을 제공한다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체크박스 선택 후 수정하기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버튼을 클릭하면 </a:t>
                      </a:r>
                      <a:r>
                        <a:rPr lang="en-US" altLang="ko-KR" sz="1100" baseline="0" dirty="0" smtClean="0"/>
                        <a:t>App_</a:t>
                      </a:r>
                      <a:r>
                        <a:rPr lang="ko-KR" altLang="en-US" sz="1100" baseline="0" dirty="0" smtClean="0"/>
                        <a:t>개인일기수정</a:t>
                      </a:r>
                      <a:r>
                        <a:rPr lang="en-US" altLang="ko-KR" sz="1100" baseline="0" dirty="0" smtClean="0"/>
                        <a:t>_#1 </a:t>
                      </a:r>
                      <a:r>
                        <a:rPr lang="ko-KR" altLang="en-US" sz="1100" baseline="0" dirty="0" smtClean="0"/>
                        <a:t>화면을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제공한다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글쓰기 버튼을 클릭하면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 smtClean="0"/>
                        <a:t>App_</a:t>
                      </a:r>
                      <a:r>
                        <a:rPr lang="ko-KR" altLang="en-US" sz="1100" baseline="0" dirty="0" smtClean="0"/>
                        <a:t>개인일기추가</a:t>
                      </a:r>
                      <a:r>
                        <a:rPr lang="en-US" altLang="ko-KR" sz="1100" baseline="0" dirty="0" smtClean="0"/>
                        <a:t>_#1 </a:t>
                      </a:r>
                      <a:r>
                        <a:rPr lang="ko-KR" altLang="en-US" sz="1100" baseline="0" dirty="0" smtClean="0"/>
                        <a:t>화면을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제공한다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5362" name="Picture 2" descr="C:\Users\JavaPro\Desktop\UI자료\Description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72" y="1001316"/>
            <a:ext cx="2755941" cy="556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2361558" y="261828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815640" y="414526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317600" y="414526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784414" y="416737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99592" y="220486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19572" y="273900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49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109056"/>
              </p:ext>
            </p:extLst>
          </p:nvPr>
        </p:nvGraphicFramePr>
        <p:xfrm>
          <a:off x="166003" y="116632"/>
          <a:ext cx="8726479" cy="66247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</a:t>
                      </a:r>
                      <a:r>
                        <a:rPr lang="en-US" altLang="ko-KR" sz="1200" kern="100" dirty="0" smtClean="0">
                          <a:effectLst/>
                        </a:rPr>
                        <a:t>App_</a:t>
                      </a:r>
                      <a:r>
                        <a:rPr lang="ko-KR" altLang="en-US" sz="1200" kern="100" dirty="0" smtClean="0">
                          <a:effectLst/>
                        </a:rPr>
                        <a:t>개인일기삭제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개인일기삭제</a:t>
                      </a:r>
                      <a:endParaRPr lang="ko-KR" altLang="en-US" sz="18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lang="en-US" altLang="ko-KR" sz="1400" kern="100" dirty="0" smtClean="0">
                          <a:effectLst/>
                        </a:rPr>
                        <a:t>App_</a:t>
                      </a:r>
                      <a:r>
                        <a:rPr lang="ko-KR" altLang="en-US" sz="1400" kern="100" dirty="0" smtClean="0">
                          <a:effectLst/>
                        </a:rPr>
                        <a:t>개인일기</a:t>
                      </a:r>
                      <a:r>
                        <a:rPr lang="en-US" altLang="ko-KR" sz="1400" kern="100" dirty="0" smtClean="0">
                          <a:effectLst/>
                        </a:rPr>
                        <a:t>_#1</a:t>
                      </a:r>
                      <a:r>
                        <a:rPr lang="ko-KR" altLang="en-US" sz="1400" kern="100" dirty="0" smtClean="0">
                          <a:effectLst/>
                        </a:rPr>
                        <a:t>에서 삭제하기 버튼 클릭</a:t>
                      </a:r>
                      <a:endParaRPr lang="ko-KR" altLang="ko-KR" sz="14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삭제 버튼을 클릭하면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삭제하기 화면이 제공된다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삭제하기 화면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예 버튼을 클릭하면 삭제 정보를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서버로 전송하고 삭제를</a:t>
                      </a:r>
                      <a:endParaRPr lang="en-US" altLang="ko-KR" sz="1100" baseline="0" dirty="0" smtClean="0"/>
                    </a:p>
                    <a:p>
                      <a:r>
                        <a:rPr lang="ko-KR" altLang="en-US" sz="1100" baseline="0" dirty="0" smtClean="0"/>
                        <a:t>진행한다</a:t>
                      </a:r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아니오 버튼을 클릭하면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 smtClean="0"/>
                        <a:t>App_</a:t>
                      </a:r>
                      <a:r>
                        <a:rPr lang="ko-KR" altLang="en-US" sz="1100" baseline="0" dirty="0" smtClean="0"/>
                        <a:t>개인일기</a:t>
                      </a:r>
                      <a:r>
                        <a:rPr lang="en-US" altLang="ko-KR" sz="1100" baseline="0" dirty="0" smtClean="0"/>
                        <a:t>_#1 </a:t>
                      </a:r>
                      <a:r>
                        <a:rPr lang="ko-KR" altLang="en-US" sz="1100" baseline="0" dirty="0" smtClean="0"/>
                        <a:t>화면으로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되돌아간다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6386" name="Picture 2" descr="C:\Users\JavaPro\Desktop\UI자료\Description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88" y="836712"/>
            <a:ext cx="5442654" cy="584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1403648" y="3595445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464332" y="220486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40828" y="344491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679576" y="343280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49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793254"/>
              </p:ext>
            </p:extLst>
          </p:nvPr>
        </p:nvGraphicFramePr>
        <p:xfrm>
          <a:off x="166003" y="116632"/>
          <a:ext cx="8726479" cy="6702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2113383"/>
                <a:gridCol w="2062578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</a:t>
                      </a:r>
                      <a:r>
                        <a:rPr lang="en-US" altLang="ko-KR" sz="1200" kern="100" dirty="0" smtClean="0">
                          <a:effectLst/>
                        </a:rPr>
                        <a:t>App_</a:t>
                      </a:r>
                      <a:r>
                        <a:rPr lang="ko-KR" altLang="en-US" sz="1200" kern="100" dirty="0" smtClean="0">
                          <a:effectLst/>
                        </a:rPr>
                        <a:t>개인일기상세보기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개인일기상세보기</a:t>
                      </a:r>
                      <a:endParaRPr lang="ko-KR" altLang="en-US" sz="18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kumimoji="0" lang="en-US" altLang="ko-KR" sz="14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App_</a:t>
                      </a:r>
                      <a:r>
                        <a:rPr kumimoji="0" lang="ko-KR" altLang="en-US" sz="14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개인일기</a:t>
                      </a:r>
                      <a:r>
                        <a:rPr kumimoji="0" lang="en-US" altLang="ko-KR" sz="14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_#1</a:t>
                      </a:r>
                      <a:r>
                        <a:rPr kumimoji="0" lang="ko-KR" altLang="en-US" sz="14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에서 일기 목록 중 일기를 선택</a:t>
                      </a:r>
                      <a:endParaRPr lang="ko-KR" altLang="ko-KR" sz="18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개인일기상세보기에서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삭제하기 버튼을 클릭하면</a:t>
                      </a:r>
                      <a:endParaRPr lang="en-US" altLang="ko-KR" sz="1100" dirty="0" smtClean="0"/>
                    </a:p>
                    <a:p>
                      <a:r>
                        <a:rPr lang="en-US" altLang="ko-KR" sz="1100" dirty="0" smtClean="0"/>
                        <a:t>App_</a:t>
                      </a:r>
                      <a:r>
                        <a:rPr lang="ko-KR" altLang="en-US" sz="1100" dirty="0" smtClean="0"/>
                        <a:t>개인일기삭제</a:t>
                      </a:r>
                      <a:r>
                        <a:rPr lang="en-US" altLang="ko-KR" sz="1100" dirty="0" smtClean="0"/>
                        <a:t>_#1 </a:t>
                      </a:r>
                      <a:r>
                        <a:rPr lang="ko-KR" altLang="en-US" sz="1100" dirty="0" smtClean="0"/>
                        <a:t>화면이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제공되고 삭제 여부를 묻는다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수정하기 버튼을 클릭하면</a:t>
                      </a:r>
                      <a:endParaRPr lang="en-US" altLang="ko-KR" sz="1100" dirty="0" smtClean="0"/>
                    </a:p>
                    <a:p>
                      <a:r>
                        <a:rPr lang="en-US" altLang="ko-KR" sz="1100" dirty="0" smtClean="0"/>
                        <a:t>App_</a:t>
                      </a:r>
                      <a:r>
                        <a:rPr lang="ko-KR" altLang="en-US" sz="1100" dirty="0" smtClean="0"/>
                        <a:t>개인일기수정</a:t>
                      </a:r>
                      <a:r>
                        <a:rPr lang="en-US" altLang="ko-KR" sz="1100" dirty="0" smtClean="0"/>
                        <a:t>_#1 </a:t>
                      </a:r>
                      <a:r>
                        <a:rPr lang="ko-KR" altLang="en-US" sz="1100" dirty="0" smtClean="0"/>
                        <a:t>화면을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제공한다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개인일기추가 버튼을 클릭하면</a:t>
                      </a:r>
                      <a:endParaRPr lang="en-US" altLang="ko-KR" sz="1100" dirty="0" smtClean="0"/>
                    </a:p>
                    <a:p>
                      <a:r>
                        <a:rPr lang="en-US" altLang="ko-KR" sz="1100" dirty="0" smtClean="0"/>
                        <a:t>App_</a:t>
                      </a:r>
                      <a:r>
                        <a:rPr lang="ko-KR" altLang="en-US" sz="1100" dirty="0" smtClean="0"/>
                        <a:t>개인일기추가</a:t>
                      </a:r>
                      <a:r>
                        <a:rPr lang="en-US" altLang="ko-KR" sz="1100" dirty="0" smtClean="0"/>
                        <a:t>_#1 </a:t>
                      </a:r>
                      <a:r>
                        <a:rPr lang="ko-KR" altLang="en-US" sz="1100" dirty="0" smtClean="0"/>
                        <a:t>화면이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제공된다</a:t>
                      </a:r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개인일기가 제목과 내용으로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구분되어 제공된다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서버로부터 일기 내용을 불러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온다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7410" name="Picture 2" descr="C:\Users\JavaPro\Desktop\UI자료\Description\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798240"/>
            <a:ext cx="2902176" cy="586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2924272" y="375192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19572" y="198884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753924" y="372981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363364" y="372981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49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155295"/>
              </p:ext>
            </p:extLst>
          </p:nvPr>
        </p:nvGraphicFramePr>
        <p:xfrm>
          <a:off x="166003" y="116632"/>
          <a:ext cx="8726479" cy="66247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</a:t>
                      </a:r>
                      <a:r>
                        <a:rPr lang="en-US" altLang="ko-KR" sz="1200" kern="100" dirty="0" smtClean="0">
                          <a:effectLst/>
                        </a:rPr>
                        <a:t>App_</a:t>
                      </a:r>
                      <a:r>
                        <a:rPr lang="ko-KR" altLang="en-US" sz="1200" kern="100" dirty="0" smtClean="0">
                          <a:effectLst/>
                        </a:rPr>
                        <a:t>개인일기작성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개인일기작성</a:t>
                      </a:r>
                      <a:endParaRPr lang="ko-KR" altLang="en-US" sz="18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App_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개인일기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_#1 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App_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개인일기상세보기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_#1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에서 추가버튼</a:t>
                      </a:r>
                      <a:r>
                        <a:rPr kumimoji="0" lang="en-US" altLang="ko-KR" sz="18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endParaRPr kumimoji="0" lang="ko-KR" altLang="ko-KR" sz="1200" b="0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제목을 입력한다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내용을 입력한다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버튼을 클릭하여 이미지를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추가할 수 있다</a:t>
                      </a:r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완료 버튼을 클릭하면 작성한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개인일기 내용이 서버로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전송되어 저장된다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8434" name="Picture 2" descr="C:\Users\JavaPro\Desktop\UI자료\Description\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260" y="764704"/>
            <a:ext cx="2963599" cy="598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1053180" y="375832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104292" y="375831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034716" y="177281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034716" y="234888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49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973621"/>
              </p:ext>
            </p:extLst>
          </p:nvPr>
        </p:nvGraphicFramePr>
        <p:xfrm>
          <a:off x="166003" y="116632"/>
          <a:ext cx="8726479" cy="66247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</a:t>
                      </a:r>
                      <a:r>
                        <a:rPr lang="en-US" altLang="ko-KR" sz="1200" kern="100" dirty="0" smtClean="0">
                          <a:effectLst/>
                        </a:rPr>
                        <a:t>App_</a:t>
                      </a:r>
                      <a:r>
                        <a:rPr lang="ko-KR" altLang="en-US" sz="1200" kern="100" dirty="0" smtClean="0">
                          <a:effectLst/>
                        </a:rPr>
                        <a:t>개인일기수정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개인일기수정</a:t>
                      </a:r>
                      <a:endParaRPr lang="ko-KR" altLang="en-US" sz="18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App_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개인일기상세보기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_#1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에서 수정버튼</a:t>
                      </a:r>
                      <a:endParaRPr lang="ko-KR" altLang="ko-KR" sz="18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제목을 수정할 수 있다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내용을 수정할 수 있다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사진을 추가할 수 있다</a:t>
                      </a:r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완료버튼을 클릭하면 수정한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일기 내용이 서버로 전송되어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수정된다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9458" name="Picture 2" descr="C:\Users\JavaPro\Desktop\UI자료\Description\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778098"/>
            <a:ext cx="3009469" cy="607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719572" y="382745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843220" y="382745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39888" y="199918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39888" y="270892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9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146450"/>
              </p:ext>
            </p:extLst>
          </p:nvPr>
        </p:nvGraphicFramePr>
        <p:xfrm>
          <a:off x="166003" y="116632"/>
          <a:ext cx="8726479" cy="64816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 App_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홈보기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/>
                        <a:t>홈 보기</a:t>
                      </a:r>
                      <a:endParaRPr lang="ko-KR" altLang="en-US" sz="18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 App_</a:t>
                      </a:r>
                      <a:r>
                        <a:rPr lang="ko-KR" altLang="en-US" sz="1800" kern="100" dirty="0" smtClean="0">
                          <a:effectLst/>
                        </a:rPr>
                        <a:t>로그인</a:t>
                      </a:r>
                      <a:r>
                        <a:rPr lang="en-US" altLang="ko-KR" sz="1800" kern="100" dirty="0" smtClean="0">
                          <a:effectLst/>
                        </a:rPr>
                        <a:t>_#1</a:t>
                      </a:r>
                      <a:r>
                        <a:rPr lang="en-US" altLang="ko-KR" sz="18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8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에서</a:t>
                      </a:r>
                      <a:r>
                        <a:rPr lang="en-US" altLang="ko-KR" sz="18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8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로그인 버튼 클릭</a:t>
                      </a:r>
                      <a:endParaRPr lang="ko-KR" altLang="ko-KR" sz="18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28135">
                <a:tc rowSpan="5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err="1" smtClean="0">
                          <a:effectLst/>
                        </a:rPr>
                        <a:t>홈보기</a:t>
                      </a:r>
                      <a:r>
                        <a:rPr lang="ko-KR" altLang="en-US" sz="1500" kern="100" dirty="0" smtClean="0">
                          <a:effectLst/>
                        </a:rPr>
                        <a:t> 버튼을 클릭</a:t>
                      </a: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하면 </a:t>
                      </a:r>
                      <a:endParaRPr lang="en-US" altLang="ko-KR" sz="15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서버로부터 가족프로필 정보를 읽어온다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2813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</a:rPr>
                        <a:t>가족 프로필을 클릭</a:t>
                      </a: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하면 </a:t>
                      </a:r>
                      <a:endParaRPr lang="en-US" altLang="ko-KR" sz="15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App_</a:t>
                      </a: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개인프로필</a:t>
                      </a:r>
                      <a:r>
                        <a:rPr lang="en-US" altLang="ko-KR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</a:t>
                      </a: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이동하여 개인 </a:t>
                      </a:r>
                      <a:endParaRPr lang="en-US" altLang="ko-KR" sz="15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프로필 화면을</a:t>
                      </a:r>
                      <a:r>
                        <a:rPr lang="en-US" altLang="ko-KR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제공하다</a:t>
                      </a:r>
                      <a:r>
                        <a:rPr lang="en-US" altLang="ko-KR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2813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</a:rPr>
                        <a:t>사랑의 우체통 버튼을</a:t>
                      </a:r>
                      <a:endParaRPr lang="en-US" altLang="ko-KR" sz="15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클릭하면 </a:t>
                      </a:r>
                      <a:r>
                        <a:rPr lang="en-US" altLang="ko-KR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App_</a:t>
                      </a: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우체통</a:t>
                      </a:r>
                      <a:r>
                        <a:rPr lang="en-US" altLang="ko-KR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이동하여 우체통을 </a:t>
                      </a:r>
                      <a:r>
                        <a:rPr lang="ko-KR" altLang="en-US" sz="15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확인할수</a:t>
                      </a: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있다</a:t>
                      </a:r>
                      <a:r>
                        <a:rPr lang="en-US" altLang="ko-KR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2813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</a:rPr>
                        <a:t>콕콕 버튼을 클릭하면</a:t>
                      </a:r>
                      <a:endParaRPr lang="en-US" altLang="ko-KR" sz="15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App_</a:t>
                      </a:r>
                      <a:r>
                        <a:rPr lang="ko-KR" altLang="en-US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콕콕</a:t>
                      </a:r>
                      <a:r>
                        <a:rPr lang="en-US" altLang="ko-KR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화면이</a:t>
                      </a:r>
                      <a:endParaRPr lang="en-US" altLang="ko-KR" sz="1500" kern="100" baseline="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제공된다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2813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93394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3955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21473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074" name="Picture 2" descr="C:\Users\JavaPro\Desktop\UI자료\Description\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72" y="822760"/>
            <a:ext cx="2925853" cy="590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61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221102"/>
              </p:ext>
            </p:extLst>
          </p:nvPr>
        </p:nvGraphicFramePr>
        <p:xfrm>
          <a:off x="166003" y="116632"/>
          <a:ext cx="8726479" cy="66247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</a:t>
                      </a:r>
                      <a:r>
                        <a:rPr lang="en-US" altLang="ko-KR" sz="1200" kern="100" dirty="0" smtClean="0">
                          <a:effectLst/>
                        </a:rPr>
                        <a:t>App_</a:t>
                      </a:r>
                      <a:r>
                        <a:rPr lang="ko-KR" altLang="en-US" sz="1200" kern="100" dirty="0" smtClean="0">
                          <a:effectLst/>
                        </a:rPr>
                        <a:t>가족일기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가족일기</a:t>
                      </a:r>
                      <a:endParaRPr lang="ko-KR" altLang="en-US" sz="18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kumimoji="0" lang="en-US" altLang="ko-KR" sz="18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App_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로그인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_#1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에서 로그인 버튼 클릭 후 가족일기 버튼 클릭</a:t>
                      </a:r>
                      <a:endParaRPr lang="ko-KR" altLang="ko-KR" sz="18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가족일기 버튼을 클릭하면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서버로부터 가족일기 목록을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불러온다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가족일기 추가 버튼을 클릭하면</a:t>
                      </a:r>
                      <a:endParaRPr lang="en-US" altLang="ko-KR" sz="1100" dirty="0" smtClean="0"/>
                    </a:p>
                    <a:p>
                      <a:r>
                        <a:rPr lang="en-US" altLang="ko-KR" sz="1100" dirty="0" smtClean="0"/>
                        <a:t>App_</a:t>
                      </a:r>
                      <a:r>
                        <a:rPr lang="ko-KR" altLang="en-US" sz="1100" dirty="0" smtClean="0"/>
                        <a:t>가족일기추가</a:t>
                      </a:r>
                      <a:r>
                        <a:rPr lang="en-US" altLang="ko-KR" sz="1100" dirty="0" smtClean="0"/>
                        <a:t>_#1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화면을</a:t>
                      </a:r>
                      <a:endParaRPr lang="en-US" altLang="ko-KR" sz="1100" baseline="0" dirty="0" smtClean="0"/>
                    </a:p>
                    <a:p>
                      <a:r>
                        <a:rPr lang="ko-KR" altLang="en-US" sz="1100" baseline="0" dirty="0" smtClean="0"/>
                        <a:t>제공한다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수정하기 버튼을 클릭하면</a:t>
                      </a:r>
                      <a:endParaRPr lang="en-US" altLang="ko-KR" sz="1100" dirty="0" smtClean="0"/>
                    </a:p>
                    <a:p>
                      <a:r>
                        <a:rPr lang="en-US" altLang="ko-KR" sz="1100" dirty="0" smtClean="0"/>
                        <a:t>App_</a:t>
                      </a:r>
                      <a:r>
                        <a:rPr lang="ko-KR" altLang="en-US" sz="1100" dirty="0" smtClean="0"/>
                        <a:t>가족일기수정</a:t>
                      </a:r>
                      <a:r>
                        <a:rPr lang="en-US" altLang="ko-KR" sz="1100" dirty="0" smtClean="0"/>
                        <a:t>_#1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화면을</a:t>
                      </a:r>
                      <a:endParaRPr lang="en-US" altLang="ko-KR" sz="1100" baseline="0" dirty="0" smtClean="0"/>
                    </a:p>
                    <a:p>
                      <a:r>
                        <a:rPr lang="ko-KR" altLang="en-US" sz="1100" baseline="0" dirty="0" smtClean="0"/>
                        <a:t>제공한다</a:t>
                      </a:r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체크박스를 이용하여 수정할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가족일기를 설정할 수 있다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해당 가족 일기를 선택하면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 smtClean="0"/>
                        <a:t>App_</a:t>
                      </a:r>
                      <a:r>
                        <a:rPr lang="ko-KR" altLang="en-US" sz="1100" baseline="0" dirty="0" smtClean="0"/>
                        <a:t>가족일기상세보기</a:t>
                      </a:r>
                      <a:r>
                        <a:rPr lang="en-US" altLang="ko-KR" sz="1100" baseline="0" dirty="0" smtClean="0"/>
                        <a:t>_#1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화면을 제공한다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20483" name="Picture 3" descr="C:\Users\JavaPro\Desktop\UI자료\Description\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50" y="836712"/>
            <a:ext cx="2925549" cy="591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2249088" y="213285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93984" y="433034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40930" y="263691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233620" y="263691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924272" y="433034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9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102305"/>
              </p:ext>
            </p:extLst>
          </p:nvPr>
        </p:nvGraphicFramePr>
        <p:xfrm>
          <a:off x="166003" y="116632"/>
          <a:ext cx="8726479" cy="6702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2113383"/>
                <a:gridCol w="2062578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</a:t>
                      </a:r>
                      <a:r>
                        <a:rPr lang="en-US" altLang="ko-KR" sz="1200" kern="100" dirty="0" smtClean="0">
                          <a:effectLst/>
                        </a:rPr>
                        <a:t>App_</a:t>
                      </a:r>
                      <a:r>
                        <a:rPr lang="ko-KR" altLang="en-US" sz="1200" kern="100" dirty="0" smtClean="0">
                          <a:effectLst/>
                        </a:rPr>
                        <a:t>가족일기상세보기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가족일기 상세보기</a:t>
                      </a:r>
                      <a:endParaRPr lang="ko-KR" altLang="en-US" sz="18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lang="en-US" altLang="ko-KR" sz="1400" kern="100" dirty="0" smtClean="0">
                          <a:effectLst/>
                        </a:rPr>
                        <a:t>App_</a:t>
                      </a:r>
                      <a:r>
                        <a:rPr lang="ko-KR" altLang="en-US" sz="1400" kern="100" dirty="0" smtClean="0">
                          <a:effectLst/>
                        </a:rPr>
                        <a:t>가족일기</a:t>
                      </a:r>
                      <a:r>
                        <a:rPr lang="en-US" altLang="ko-KR" sz="1400" kern="100" dirty="0" smtClean="0">
                          <a:effectLst/>
                        </a:rPr>
                        <a:t>_#1</a:t>
                      </a:r>
                      <a:r>
                        <a:rPr lang="ko-KR" altLang="en-US" sz="1400" kern="100" dirty="0" smtClean="0">
                          <a:effectLst/>
                        </a:rPr>
                        <a:t>에서</a:t>
                      </a:r>
                      <a:r>
                        <a:rPr lang="en-US" altLang="ko-KR" sz="1400" kern="100" dirty="0" smtClean="0">
                          <a:effectLst/>
                        </a:rPr>
                        <a:t> </a:t>
                      </a:r>
                      <a:r>
                        <a:rPr lang="ko-KR" altLang="en-US" sz="1400" kern="100" dirty="0" smtClean="0">
                          <a:effectLst/>
                        </a:rPr>
                        <a:t>일기 클릭</a:t>
                      </a:r>
                      <a:endParaRPr lang="ko-KR" altLang="ko-KR" sz="18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가족 일기의 내용을 서버로부터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불러와 제공한다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err="1" smtClean="0"/>
                        <a:t>댓글의</a:t>
                      </a:r>
                      <a:r>
                        <a:rPr lang="ko-KR" altLang="en-US" sz="1100" dirty="0" smtClean="0"/>
                        <a:t> 내용을 작성한다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작성 버튼을 클릭하면 서버로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err="1" smtClean="0"/>
                        <a:t>댓글의</a:t>
                      </a:r>
                      <a:r>
                        <a:rPr lang="ko-KR" altLang="en-US" sz="1100" dirty="0" smtClean="0"/>
                        <a:t> 내용이 전송되어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저장된다</a:t>
                      </a:r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버튼을 클릭하면 본인이 작성한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내용에 한하여 삭제가 가능하다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삭제 내용이 서버로 전송된다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수정 버튼을 클릭하면 본인이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작성한 내용에 한하여 수정이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가능하다</a:t>
                      </a:r>
                      <a:r>
                        <a:rPr lang="en-US" altLang="ko-KR" sz="1100" baseline="0" dirty="0" smtClean="0"/>
                        <a:t>. </a:t>
                      </a:r>
                      <a:r>
                        <a:rPr lang="ko-KR" altLang="en-US" sz="1100" baseline="0" dirty="0" smtClean="0"/>
                        <a:t>수정 내용이 서버로 전송된다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가족일기작성하기 버튼을 클릭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하며 가족일기의 일부분으로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내용을 작성할 수 있다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작성한 내용이 서버로 전송된다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21506" name="Picture 2" descr="C:\Users\JavaPro\Desktop\UI자료\Description\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741" y="764704"/>
            <a:ext cx="2944813" cy="594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1301528" y="184482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353576" y="342347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49088" y="530120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874248" y="531061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533596" y="532331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197977" y="3576705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9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321591"/>
              </p:ext>
            </p:extLst>
          </p:nvPr>
        </p:nvGraphicFramePr>
        <p:xfrm>
          <a:off x="166003" y="116632"/>
          <a:ext cx="8726479" cy="66247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</a:t>
                      </a:r>
                      <a:r>
                        <a:rPr lang="en-US" altLang="ko-KR" sz="1200" kern="100" dirty="0" smtClean="0">
                          <a:effectLst/>
                        </a:rPr>
                        <a:t>App_</a:t>
                      </a:r>
                      <a:r>
                        <a:rPr lang="ko-KR" altLang="en-US" sz="1200" kern="100" dirty="0" smtClean="0">
                          <a:effectLst/>
                        </a:rPr>
                        <a:t>가족일기작성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가족일기작성</a:t>
                      </a:r>
                      <a:endParaRPr lang="ko-KR" altLang="en-US" sz="18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lang="en-US" altLang="ko-KR" sz="1200" kern="100" dirty="0" smtClean="0">
                          <a:effectLst/>
                        </a:rPr>
                        <a:t>App_</a:t>
                      </a:r>
                      <a:r>
                        <a:rPr lang="ko-KR" altLang="en-US" sz="1200" kern="100" dirty="0" smtClean="0">
                          <a:effectLst/>
                        </a:rPr>
                        <a:t>가족일기</a:t>
                      </a:r>
                      <a:r>
                        <a:rPr lang="en-US" altLang="ko-KR" sz="1200" kern="100" dirty="0" smtClean="0">
                          <a:effectLst/>
                        </a:rPr>
                        <a:t>_#1, App_</a:t>
                      </a:r>
                      <a:r>
                        <a:rPr lang="ko-KR" altLang="en-US" sz="1200" kern="100" dirty="0" smtClean="0">
                          <a:effectLst/>
                        </a:rPr>
                        <a:t>가족일기상세보기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r>
                        <a:rPr lang="ko-KR" altLang="en-US" sz="1200" kern="100" dirty="0" smtClean="0">
                          <a:effectLst/>
                        </a:rPr>
                        <a:t>에서</a:t>
                      </a:r>
                      <a:r>
                        <a:rPr lang="en-US" altLang="ko-KR" sz="1200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1200" kern="100" baseline="0" dirty="0" smtClean="0">
                          <a:effectLst/>
                        </a:rPr>
                        <a:t>추가하기 버튼</a:t>
                      </a:r>
                      <a:endParaRPr lang="ko-KR" altLang="ko-KR" sz="18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가족일기 작성하기에서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자신의 할당량을 작성할 수 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있다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버튼을 클릭하여 이미지를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추가할 수 있다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완료 버튼을 클릭하면 작성한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내용이 서버로 전송되어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저장된다</a:t>
                      </a:r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22530" name="Picture 2" descr="C:\Users\JavaPro\Desktop\UI자료\Description\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054" y="836712"/>
            <a:ext cx="2892227" cy="584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3464332" y="328498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658476" y="170080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523054" y="328498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02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860811"/>
              </p:ext>
            </p:extLst>
          </p:nvPr>
        </p:nvGraphicFramePr>
        <p:xfrm>
          <a:off x="166003" y="116632"/>
          <a:ext cx="8726479" cy="66247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</a:t>
                      </a:r>
                      <a:r>
                        <a:rPr lang="en-US" altLang="ko-KR" sz="1200" kern="100" dirty="0" smtClean="0">
                          <a:effectLst/>
                        </a:rPr>
                        <a:t>App_</a:t>
                      </a:r>
                      <a:r>
                        <a:rPr lang="ko-KR" altLang="en-US" sz="1200" kern="100" dirty="0" smtClean="0">
                          <a:effectLst/>
                        </a:rPr>
                        <a:t>가족일기수정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가족일기수정</a:t>
                      </a:r>
                      <a:endParaRPr lang="ko-KR" altLang="en-US" sz="18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App_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가족일기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_#1, App_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가족일기상세보기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_#1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에서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수정하기 버튼</a:t>
                      </a:r>
                      <a:endParaRPr lang="ko-KR" altLang="ko-KR" sz="18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가족일기 내용 중 자신의 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내용을 수정할 수 있다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버튼을 클릭하여 이미지를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추가할 수 있다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완료 버튼을 클릭하면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가족일기 수정 내용이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서버로 전송되어 수정된다</a:t>
                      </a:r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23554" name="Picture 2" descr="C:\Users\JavaPro\Desktop\UI자료\Description\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868" y="793056"/>
            <a:ext cx="2963599" cy="598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3520896" y="306895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394756" y="177281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573904" y="306896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02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008008"/>
              </p:ext>
            </p:extLst>
          </p:nvPr>
        </p:nvGraphicFramePr>
        <p:xfrm>
          <a:off x="166003" y="116632"/>
          <a:ext cx="8726479" cy="66247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</a:t>
                      </a:r>
                      <a:r>
                        <a:rPr lang="en-US" altLang="ko-KR" sz="1200" kern="100" dirty="0" smtClean="0">
                          <a:effectLst/>
                        </a:rPr>
                        <a:t>App_</a:t>
                      </a:r>
                      <a:r>
                        <a:rPr lang="ko-KR" altLang="en-US" sz="1200" kern="100" dirty="0" smtClean="0">
                          <a:effectLst/>
                        </a:rPr>
                        <a:t>우체통확인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우체통확인</a:t>
                      </a:r>
                      <a:endParaRPr lang="ko-KR" altLang="en-US" sz="18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lang="en-US" altLang="ko-KR" sz="1200" kern="100" dirty="0" smtClean="0">
                          <a:effectLst/>
                        </a:rPr>
                        <a:t>App_</a:t>
                      </a:r>
                      <a:r>
                        <a:rPr lang="ko-KR" altLang="en-US" sz="1200" kern="100" dirty="0" smtClean="0">
                          <a:effectLst/>
                        </a:rPr>
                        <a:t>로그인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r>
                        <a:rPr lang="ko-KR" altLang="en-US" sz="1200" kern="100" baseline="0" dirty="0" smtClean="0">
                          <a:effectLst/>
                        </a:rPr>
                        <a:t> 로그인 버튼 클릭 후 우체통 아이콘 클릭</a:t>
                      </a:r>
                      <a:endParaRPr lang="ko-KR" altLang="ko-KR" sz="18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체크박스 체크를 통하여 삭제할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편지를 선택할 수 있다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편지 제목을 클릭하면</a:t>
                      </a:r>
                      <a:endParaRPr lang="en-US" altLang="ko-KR" sz="1100" dirty="0" smtClean="0"/>
                    </a:p>
                    <a:p>
                      <a:r>
                        <a:rPr lang="en-US" altLang="ko-KR" sz="1100" dirty="0" smtClean="0"/>
                        <a:t>App_</a:t>
                      </a:r>
                      <a:r>
                        <a:rPr lang="ko-KR" altLang="en-US" sz="1100" dirty="0" smtClean="0"/>
                        <a:t>편지상세보기</a:t>
                      </a:r>
                      <a:r>
                        <a:rPr lang="en-US" altLang="ko-KR" sz="1100" dirty="0" smtClean="0"/>
                        <a:t>_#1</a:t>
                      </a:r>
                    </a:p>
                    <a:p>
                      <a:r>
                        <a:rPr lang="ko-KR" altLang="en-US" sz="1100" dirty="0" smtClean="0"/>
                        <a:t>화면을 제공한다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삭제 버튼을 클릭하면 </a:t>
                      </a:r>
                      <a:r>
                        <a:rPr lang="en-US" altLang="ko-KR" sz="1100" dirty="0" smtClean="0"/>
                        <a:t>App_</a:t>
                      </a:r>
                      <a:r>
                        <a:rPr lang="ko-KR" altLang="en-US" sz="1100" dirty="0" smtClean="0"/>
                        <a:t>편지삭제</a:t>
                      </a:r>
                      <a:r>
                        <a:rPr lang="en-US" altLang="ko-KR" sz="1100" dirty="0" smtClean="0"/>
                        <a:t>_#1 </a:t>
                      </a:r>
                      <a:r>
                        <a:rPr lang="ko-KR" altLang="en-US" sz="1100" dirty="0" smtClean="0"/>
                        <a:t>화면을</a:t>
                      </a:r>
                      <a:r>
                        <a:rPr lang="en-US" altLang="ko-KR" sz="1100" dirty="0" smtClean="0"/>
                        <a:t> </a:t>
                      </a:r>
                      <a:r>
                        <a:rPr lang="ko-KR" altLang="en-US" sz="1100" dirty="0" smtClean="0"/>
                        <a:t>제공한다</a:t>
                      </a:r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편지작성하기 버튼을 클릭하면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 smtClean="0"/>
                        <a:t>App_</a:t>
                      </a:r>
                      <a:r>
                        <a:rPr lang="ko-KR" altLang="en-US" sz="1100" baseline="0" dirty="0" smtClean="0"/>
                        <a:t>편지작성</a:t>
                      </a:r>
                      <a:r>
                        <a:rPr lang="en-US" altLang="ko-KR" sz="1100" baseline="0" dirty="0" smtClean="0"/>
                        <a:t>_#1 </a:t>
                      </a:r>
                      <a:r>
                        <a:rPr lang="ko-KR" altLang="en-US" sz="1100" baseline="0" dirty="0" smtClean="0"/>
                        <a:t>화면이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제공된다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24578" name="Picture 2" descr="C:\Users\JavaPro\Desktop\UI자료\Description\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96" y="764704"/>
            <a:ext cx="2974975" cy="599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774792" y="285293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771800" y="285293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74792" y="184482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33943" y="178946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02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696512"/>
              </p:ext>
            </p:extLst>
          </p:nvPr>
        </p:nvGraphicFramePr>
        <p:xfrm>
          <a:off x="166003" y="116632"/>
          <a:ext cx="8726479" cy="66247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</a:t>
                      </a:r>
                      <a:r>
                        <a:rPr lang="en-US" altLang="ko-KR" sz="1200" kern="100" dirty="0" smtClean="0">
                          <a:effectLst/>
                        </a:rPr>
                        <a:t>App_</a:t>
                      </a:r>
                      <a:r>
                        <a:rPr lang="ko-KR" altLang="en-US" sz="1200" kern="100" dirty="0" smtClean="0">
                          <a:effectLst/>
                        </a:rPr>
                        <a:t>편지삭제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편지삭제</a:t>
                      </a:r>
                      <a:endParaRPr lang="ko-KR" altLang="en-US" sz="18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App_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우체통확인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_#1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에서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편지를 삭제 버튼 클릭</a:t>
                      </a:r>
                      <a:endParaRPr kumimoji="0" lang="ko-KR" altLang="ko-KR" sz="1200" b="0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삭제하기 버튼을 클릭하면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삭제 화면이 제공된다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예 버튼을 클릭하면 삭제를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서버로 삭제할 편지</a:t>
                      </a:r>
                      <a:r>
                        <a:rPr lang="ko-KR" altLang="en-US" sz="1100" baseline="0" dirty="0" smtClean="0"/>
                        <a:t> 정보가</a:t>
                      </a:r>
                      <a:endParaRPr lang="en-US" altLang="ko-KR" sz="1100" baseline="0" dirty="0" smtClean="0"/>
                    </a:p>
                    <a:p>
                      <a:r>
                        <a:rPr lang="ko-KR" altLang="en-US" sz="1100" baseline="0" dirty="0" smtClean="0"/>
                        <a:t>전달되고 삭제가 진행된다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아니오 버튼을 클릭하면</a:t>
                      </a:r>
                      <a:endParaRPr lang="en-US" altLang="ko-KR" sz="1100" dirty="0" smtClean="0"/>
                    </a:p>
                    <a:p>
                      <a:r>
                        <a:rPr lang="en-US" altLang="ko-KR" sz="1100" dirty="0" smtClean="0"/>
                        <a:t>App_</a:t>
                      </a:r>
                      <a:r>
                        <a:rPr lang="ko-KR" altLang="en-US" sz="1100" dirty="0" smtClean="0"/>
                        <a:t>우체통확인</a:t>
                      </a:r>
                      <a:r>
                        <a:rPr lang="en-US" altLang="ko-KR" sz="1100" dirty="0" smtClean="0"/>
                        <a:t>_#1 </a:t>
                      </a:r>
                      <a:r>
                        <a:rPr lang="ko-KR" altLang="en-US" sz="1100" dirty="0" smtClean="0"/>
                        <a:t>화면으로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되돌아간다</a:t>
                      </a:r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573324" y="285293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5602" name="Picture 2" descr="C:\Users\JavaPro\Desktop\UI자료\Description\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13" y="743495"/>
            <a:ext cx="5583238" cy="599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4742044" y="3439115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07613" y="285293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599456" y="3417005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74972" y="227687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74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287082"/>
              </p:ext>
            </p:extLst>
          </p:nvPr>
        </p:nvGraphicFramePr>
        <p:xfrm>
          <a:off x="166003" y="116632"/>
          <a:ext cx="8726479" cy="66247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</a:t>
                      </a:r>
                      <a:r>
                        <a:rPr lang="en-US" altLang="ko-KR" sz="1200" kern="100" dirty="0" smtClean="0">
                          <a:effectLst/>
                        </a:rPr>
                        <a:t>App_</a:t>
                      </a:r>
                      <a:r>
                        <a:rPr lang="ko-KR" altLang="en-US" sz="1200" kern="100" dirty="0" smtClean="0">
                          <a:effectLst/>
                        </a:rPr>
                        <a:t>편지상세보기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편지상세보기</a:t>
                      </a:r>
                      <a:endParaRPr lang="ko-KR" altLang="en-US" sz="18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lang="en-US" altLang="ko-KR" sz="1200" kern="100" dirty="0" smtClean="0">
                          <a:effectLst/>
                        </a:rPr>
                        <a:t>App_</a:t>
                      </a:r>
                      <a:r>
                        <a:rPr lang="ko-KR" altLang="en-US" sz="1200" kern="100" dirty="0" smtClean="0">
                          <a:effectLst/>
                        </a:rPr>
                        <a:t>우체통확인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r>
                        <a:rPr lang="ko-KR" altLang="en-US" sz="1200" kern="100" dirty="0" smtClean="0">
                          <a:effectLst/>
                        </a:rPr>
                        <a:t>에서</a:t>
                      </a:r>
                      <a:r>
                        <a:rPr lang="en-US" altLang="ko-KR" sz="1200" kern="100" dirty="0" smtClean="0">
                          <a:effectLst/>
                        </a:rPr>
                        <a:t> </a:t>
                      </a:r>
                      <a:r>
                        <a:rPr lang="ko-KR" altLang="en-US" sz="1200" kern="100" dirty="0" smtClean="0">
                          <a:effectLst/>
                        </a:rPr>
                        <a:t>편지 클릭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편지 내용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제목과 내용</a:t>
                      </a:r>
                      <a:r>
                        <a:rPr lang="en-US" altLang="ko-KR" sz="1100" dirty="0" smtClean="0"/>
                        <a:t>)</a:t>
                      </a:r>
                      <a:r>
                        <a:rPr lang="ko-KR" altLang="en-US" sz="1100" dirty="0" smtClean="0"/>
                        <a:t>을 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서버로부터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dirty="0" smtClean="0"/>
                        <a:t>받아와 화면에 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제공한다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삭제하기 버튼을 클릭하면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해당</a:t>
                      </a:r>
                      <a:r>
                        <a:rPr lang="ko-KR" altLang="en-US" sz="1100" baseline="0" dirty="0" smtClean="0"/>
                        <a:t> 편지 정보를 서버로</a:t>
                      </a:r>
                      <a:endParaRPr lang="en-US" altLang="ko-KR" sz="1100" baseline="0" dirty="0" smtClean="0"/>
                    </a:p>
                    <a:p>
                      <a:r>
                        <a:rPr lang="ko-KR" altLang="en-US" sz="1100" baseline="0" dirty="0" smtClean="0"/>
                        <a:t>전송하여 편지를 삭제한다</a:t>
                      </a:r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편지작성하기 버튼을 클릭하면</a:t>
                      </a:r>
                      <a:endParaRPr lang="en-US" altLang="ko-KR" sz="1100" dirty="0" smtClean="0"/>
                    </a:p>
                    <a:p>
                      <a:r>
                        <a:rPr lang="en-US" altLang="ko-KR" sz="1100" dirty="0" smtClean="0"/>
                        <a:t>App_</a:t>
                      </a:r>
                      <a:r>
                        <a:rPr lang="ko-KR" altLang="en-US" sz="1100" dirty="0" smtClean="0"/>
                        <a:t>편지작성</a:t>
                      </a:r>
                      <a:r>
                        <a:rPr lang="en-US" altLang="ko-KR" sz="1100" dirty="0" smtClean="0"/>
                        <a:t>_#1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화면이</a:t>
                      </a:r>
                      <a:endParaRPr lang="en-US" altLang="ko-KR" sz="1100" baseline="0" dirty="0" smtClean="0"/>
                    </a:p>
                    <a:p>
                      <a:r>
                        <a:rPr lang="ko-KR" altLang="en-US" sz="1100" baseline="0" dirty="0" smtClean="0"/>
                        <a:t>제공된다</a:t>
                      </a:r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26626" name="Picture 2" descr="C:\Users\JavaPro\Desktop\UI자료\Description\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794668"/>
            <a:ext cx="2974975" cy="599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2789148" y="380286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99592" y="198884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94372" y="379345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74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929008"/>
              </p:ext>
            </p:extLst>
          </p:nvPr>
        </p:nvGraphicFramePr>
        <p:xfrm>
          <a:off x="166003" y="116632"/>
          <a:ext cx="8726479" cy="66637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</a:t>
                      </a:r>
                      <a:r>
                        <a:rPr lang="en-US" altLang="ko-KR" sz="1200" kern="100" dirty="0" smtClean="0">
                          <a:effectLst/>
                        </a:rPr>
                        <a:t>App_</a:t>
                      </a:r>
                      <a:r>
                        <a:rPr lang="ko-KR" altLang="en-US" sz="1200" kern="100" dirty="0" smtClean="0">
                          <a:effectLst/>
                        </a:rPr>
                        <a:t>편지작성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편지작성</a:t>
                      </a:r>
                      <a:endParaRPr lang="ko-KR" altLang="en-US" sz="18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lang="en-US" altLang="ko-KR" sz="1200" kern="100" dirty="0" smtClean="0">
                          <a:effectLst/>
                        </a:rPr>
                        <a:t>App_</a:t>
                      </a:r>
                      <a:r>
                        <a:rPr lang="ko-KR" altLang="en-US" sz="1200" kern="100" dirty="0" smtClean="0">
                          <a:effectLst/>
                        </a:rPr>
                        <a:t>우체통확인</a:t>
                      </a:r>
                      <a:r>
                        <a:rPr lang="en-US" altLang="ko-KR" sz="1200" kern="100" dirty="0" smtClean="0">
                          <a:effectLst/>
                        </a:rPr>
                        <a:t>_#1,</a:t>
                      </a:r>
                      <a:r>
                        <a:rPr lang="en-US" altLang="ko-KR" sz="1200" kern="100" baseline="0" dirty="0" smtClean="0">
                          <a:effectLst/>
                        </a:rPr>
                        <a:t> App_</a:t>
                      </a:r>
                      <a:r>
                        <a:rPr lang="ko-KR" altLang="en-US" sz="1200" kern="100" baseline="0" dirty="0" smtClean="0">
                          <a:effectLst/>
                        </a:rPr>
                        <a:t>편지상세보기</a:t>
                      </a:r>
                      <a:r>
                        <a:rPr lang="en-US" altLang="ko-KR" sz="1200" kern="100" baseline="0" dirty="0" smtClean="0">
                          <a:effectLst/>
                        </a:rPr>
                        <a:t>_#1</a:t>
                      </a:r>
                      <a:r>
                        <a:rPr lang="ko-KR" altLang="en-US" sz="1200" kern="100" baseline="0" dirty="0" smtClean="0">
                          <a:effectLst/>
                        </a:rPr>
                        <a:t>에서</a:t>
                      </a:r>
                      <a:r>
                        <a:rPr lang="en-US" altLang="ko-KR" sz="1200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1200" kern="100" baseline="0" dirty="0" smtClean="0">
                          <a:effectLst/>
                        </a:rPr>
                        <a:t>편지작성 버튼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편지 수신자를 버튼을 통해서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설정할 수 있다</a:t>
                      </a:r>
                      <a:r>
                        <a:rPr lang="en-US" altLang="ko-KR" sz="1100" dirty="0" smtClean="0"/>
                        <a:t>.</a:t>
                      </a:r>
                    </a:p>
                    <a:p>
                      <a:r>
                        <a:rPr lang="ko-KR" altLang="en-US" sz="1100" dirty="0" smtClean="0"/>
                        <a:t>확인 버튼을 클릭하면 설정된다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예약 전송 기능을 사용할 수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있다</a:t>
                      </a:r>
                      <a:r>
                        <a:rPr lang="en-US" altLang="ko-KR" sz="1100" dirty="0" smtClean="0"/>
                        <a:t>. </a:t>
                      </a:r>
                      <a:r>
                        <a:rPr lang="ko-KR" altLang="en-US" sz="1100" dirty="0" smtClean="0"/>
                        <a:t>체크박스 체크</a:t>
                      </a:r>
                      <a:r>
                        <a:rPr lang="ko-KR" altLang="en-US" sz="1100" baseline="0" dirty="0" smtClean="0"/>
                        <a:t> 시 예약</a:t>
                      </a:r>
                      <a:endParaRPr lang="en-US" altLang="ko-KR" sz="1100" baseline="0" dirty="0" smtClean="0"/>
                    </a:p>
                    <a:p>
                      <a:r>
                        <a:rPr lang="ko-KR" altLang="en-US" sz="1100" baseline="0" dirty="0" smtClean="0"/>
                        <a:t>전송의 날짜와 시간을 설정할</a:t>
                      </a:r>
                      <a:endParaRPr lang="en-US" altLang="ko-KR" sz="1100" baseline="0" dirty="0" smtClean="0"/>
                    </a:p>
                    <a:p>
                      <a:r>
                        <a:rPr lang="ko-KR" altLang="en-US" sz="1100" baseline="0" dirty="0" smtClean="0"/>
                        <a:t>수 있다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제목과 내용을 입력한다</a:t>
                      </a:r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err="1" smtClean="0"/>
                        <a:t>이모티콘과</a:t>
                      </a:r>
                      <a:r>
                        <a:rPr lang="ko-KR" altLang="en-US" sz="1100" baseline="0" dirty="0" smtClean="0"/>
                        <a:t> 사진을 버튼 클릭을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통해서 추가할 수 있다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err="1" smtClean="0"/>
                        <a:t>편지보내기</a:t>
                      </a:r>
                      <a:r>
                        <a:rPr lang="ko-KR" altLang="en-US" sz="1100" baseline="0" dirty="0" smtClean="0"/>
                        <a:t> 버튼을 클릭하면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편지 내용이 서버로 전송되고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편지가 작성된다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27650" name="Picture 2" descr="C:\Users\JavaPro\Desktop\UI자료\Description\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84" y="784224"/>
            <a:ext cx="5540376" cy="599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359532" y="270892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907704" y="390680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59532" y="458112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59532" y="170080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59532" y="213285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464332" y="119675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544140" y="374416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74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738416"/>
              </p:ext>
            </p:extLst>
          </p:nvPr>
        </p:nvGraphicFramePr>
        <p:xfrm>
          <a:off x="166003" y="116632"/>
          <a:ext cx="8726479" cy="66247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</a:t>
                      </a:r>
                      <a:r>
                        <a:rPr lang="en-US" altLang="ko-KR" sz="1200" kern="100" dirty="0" smtClean="0">
                          <a:effectLst/>
                        </a:rPr>
                        <a:t>App_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잠금화면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err="1" smtClean="0"/>
                        <a:t>잠금화면</a:t>
                      </a:r>
                      <a:endParaRPr lang="ko-KR" altLang="en-US" sz="18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lang="ko-KR" altLang="en-US" sz="1800" kern="100" dirty="0" smtClean="0">
                          <a:effectLst/>
                        </a:rPr>
                        <a:t>없음</a:t>
                      </a:r>
                      <a:endParaRPr lang="ko-KR" altLang="ko-KR" sz="18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등록된 가족 프로필 중 랜덤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하게 </a:t>
                      </a:r>
                      <a:r>
                        <a:rPr lang="ko-KR" altLang="en-US" sz="1100" dirty="0" err="1" smtClean="0"/>
                        <a:t>한명의</a:t>
                      </a:r>
                      <a:r>
                        <a:rPr lang="ko-KR" altLang="en-US" sz="1100" dirty="0" smtClean="0"/>
                        <a:t> 사진이 </a:t>
                      </a:r>
                      <a:r>
                        <a:rPr lang="ko-KR" altLang="en-US" sz="1100" dirty="0" err="1" smtClean="0"/>
                        <a:t>잠금화면에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제공된다</a:t>
                      </a:r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아무런 서비스도 이용하지 않고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잠금 화면을 해제한다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err="1" smtClean="0"/>
                        <a:t>잠금화면</a:t>
                      </a:r>
                      <a:r>
                        <a:rPr lang="ko-KR" altLang="en-US" sz="1100" dirty="0" smtClean="0"/>
                        <a:t> </a:t>
                      </a:r>
                      <a:r>
                        <a:rPr lang="ko-KR" altLang="en-US" sz="1100" dirty="0" err="1" smtClean="0"/>
                        <a:t>해제시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전화하기 서비스로 이동된다</a:t>
                      </a:r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err="1" smtClean="0"/>
                        <a:t>잠금화면</a:t>
                      </a:r>
                      <a:r>
                        <a:rPr lang="ko-KR" altLang="en-US" sz="1100" baseline="0" dirty="0" smtClean="0"/>
                        <a:t> </a:t>
                      </a:r>
                      <a:r>
                        <a:rPr lang="ko-KR" altLang="en-US" sz="1100" baseline="0" dirty="0" err="1" smtClean="0"/>
                        <a:t>해제시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편지작성하기 서비스로 이동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된다</a:t>
                      </a:r>
                      <a:r>
                        <a:rPr lang="en-US" altLang="ko-KR" sz="1100" baseline="0" dirty="0" smtClean="0"/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err="1" smtClean="0"/>
                        <a:t>잠금화면</a:t>
                      </a:r>
                      <a:r>
                        <a:rPr lang="ko-KR" altLang="en-US" sz="1100" baseline="0" dirty="0" smtClean="0"/>
                        <a:t> </a:t>
                      </a:r>
                      <a:r>
                        <a:rPr lang="ko-KR" altLang="en-US" sz="1100" baseline="0" dirty="0" err="1" smtClean="0"/>
                        <a:t>해제시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err="1" smtClean="0"/>
                        <a:t>콕콕서비스로</a:t>
                      </a:r>
                      <a:r>
                        <a:rPr lang="ko-KR" altLang="en-US" sz="1100" baseline="0" dirty="0" smtClean="0"/>
                        <a:t> 이동한다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28674" name="Picture 2" descr="C:\Users\JavaPro\Desktop\UI자료\Description\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804" y="764704"/>
            <a:ext cx="2974975" cy="599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1933944" y="486916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308528" y="414908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098251" y="360085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924272" y="413309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753924" y="551723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74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75118"/>
              </p:ext>
            </p:extLst>
          </p:nvPr>
        </p:nvGraphicFramePr>
        <p:xfrm>
          <a:off x="166003" y="116632"/>
          <a:ext cx="8726479" cy="66247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endParaRPr lang="ko-KR" altLang="ko-KR" sz="18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93394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3955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21473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74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438274"/>
              </p:ext>
            </p:extLst>
          </p:nvPr>
        </p:nvGraphicFramePr>
        <p:xfrm>
          <a:off x="166003" y="116632"/>
          <a:ext cx="8726479" cy="66637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App_</a:t>
                      </a:r>
                      <a:r>
                        <a:rPr lang="ko-KR" altLang="en-US" sz="1200" kern="100" dirty="0" smtClean="0">
                          <a:effectLst/>
                        </a:rPr>
                        <a:t>개인프로필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개인 프로필 보기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App_</a:t>
                      </a:r>
                      <a:r>
                        <a:rPr lang="ko-KR" altLang="en-US" sz="1800" kern="100" dirty="0" err="1" smtClean="0">
                          <a:effectLst/>
                        </a:rPr>
                        <a:t>홈보기</a:t>
                      </a:r>
                      <a:r>
                        <a:rPr lang="en-US" altLang="ko-KR" sz="1800" kern="100" dirty="0" smtClean="0">
                          <a:effectLst/>
                        </a:rPr>
                        <a:t>_#1</a:t>
                      </a:r>
                      <a:r>
                        <a:rPr lang="ko-KR" altLang="en-US" sz="1800" kern="100" dirty="0" smtClean="0">
                          <a:effectLst/>
                        </a:rPr>
                        <a:t>에서 개인 프로필 클릭</a:t>
                      </a:r>
                      <a:endParaRPr lang="ko-KR" altLang="ko-KR" sz="18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개인 프로필 정보 사진 이름</a:t>
                      </a:r>
                      <a:r>
                        <a:rPr lang="en-US" altLang="ko-KR" sz="1100" dirty="0" smtClean="0"/>
                        <a:t>,</a:t>
                      </a:r>
                    </a:p>
                    <a:p>
                      <a:r>
                        <a:rPr lang="ko-KR" altLang="en-US" sz="1100" dirty="0" smtClean="0"/>
                        <a:t>별명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아이디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전화번호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생일</a:t>
                      </a:r>
                      <a:r>
                        <a:rPr lang="en-US" altLang="ko-KR" sz="1100" dirty="0" smtClean="0"/>
                        <a:t>,</a:t>
                      </a:r>
                    </a:p>
                    <a:p>
                      <a:r>
                        <a:rPr lang="ko-KR" altLang="en-US" sz="1100" dirty="0" err="1" smtClean="0"/>
                        <a:t>이메일주소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색상을 서버로부터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가져온다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확인 버튼을 클릭하면</a:t>
                      </a:r>
                      <a:endParaRPr lang="en-US" altLang="ko-KR" sz="1100" dirty="0" smtClean="0"/>
                    </a:p>
                    <a:p>
                      <a:r>
                        <a:rPr lang="en-US" altLang="ko-KR" sz="1100" kern="100" dirty="0" smtClean="0">
                          <a:effectLst/>
                        </a:rPr>
                        <a:t>App_</a:t>
                      </a:r>
                      <a:r>
                        <a:rPr lang="ko-KR" altLang="en-US" sz="1100" kern="100" dirty="0" err="1" smtClean="0">
                          <a:effectLst/>
                        </a:rPr>
                        <a:t>홈보기</a:t>
                      </a:r>
                      <a:r>
                        <a:rPr lang="en-US" altLang="ko-KR" sz="1100" kern="100" dirty="0" smtClean="0">
                          <a:effectLst/>
                        </a:rPr>
                        <a:t>_#1 </a:t>
                      </a:r>
                      <a:r>
                        <a:rPr lang="ko-KR" altLang="en-US" sz="1100" kern="100" dirty="0" smtClean="0">
                          <a:effectLst/>
                        </a:rPr>
                        <a:t>화면으로 </a:t>
                      </a:r>
                      <a:endParaRPr lang="en-US" altLang="ko-KR" sz="1100" kern="100" dirty="0" smtClean="0">
                        <a:effectLst/>
                      </a:endParaRPr>
                    </a:p>
                    <a:p>
                      <a:r>
                        <a:rPr lang="ko-KR" altLang="en-US" sz="1100" kern="100" dirty="0" smtClean="0">
                          <a:effectLst/>
                        </a:rPr>
                        <a:t>이동한다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93394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3" name="Picture 2" descr="C:\Users\JavaPro\Desktop\그림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773138"/>
            <a:ext cx="2967971" cy="598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630305"/>
              </p:ext>
            </p:extLst>
          </p:nvPr>
        </p:nvGraphicFramePr>
        <p:xfrm>
          <a:off x="788081" y="1608021"/>
          <a:ext cx="2532971" cy="383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853"/>
                <a:gridCol w="361853"/>
                <a:gridCol w="361853"/>
                <a:gridCol w="361853"/>
                <a:gridCol w="361853"/>
                <a:gridCol w="361853"/>
                <a:gridCol w="361853"/>
              </a:tblGrid>
              <a:tr h="3832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 b="1" dirty="0" err="1" smtClean="0"/>
                        <a:t>홈보기</a:t>
                      </a:r>
                      <a:endParaRPr lang="en-US" altLang="ko-KR" sz="400" b="1" dirty="0" smtClean="0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/>
                        <a:t>가족</a:t>
                      </a:r>
                      <a:endParaRPr lang="en-US" altLang="ko-KR" sz="500" b="1" dirty="0" smtClean="0"/>
                    </a:p>
                    <a:p>
                      <a:pPr algn="ctr" latinLnBrk="1"/>
                      <a:r>
                        <a:rPr lang="ko-KR" altLang="en-US" sz="400" b="1" dirty="0" smtClean="0"/>
                        <a:t>이야기</a:t>
                      </a:r>
                      <a:endParaRPr lang="ko-KR" altLang="en-US" sz="5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/>
                        <a:t>이웃</a:t>
                      </a:r>
                      <a:endParaRPr lang="en-US" altLang="ko-KR" sz="500" b="1" dirty="0" smtClean="0"/>
                    </a:p>
                    <a:p>
                      <a:pPr algn="ctr" latinLnBrk="1"/>
                      <a:r>
                        <a:rPr lang="ko-KR" altLang="en-US" sz="400" b="1" dirty="0" smtClean="0"/>
                        <a:t>이야기</a:t>
                      </a:r>
                      <a:endParaRPr lang="ko-KR" altLang="en-US" sz="4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/>
                        <a:t>일정</a:t>
                      </a:r>
                      <a:endParaRPr lang="ko-KR" altLang="en-US" sz="5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 b="1" dirty="0" smtClean="0"/>
                        <a:t>일기장</a:t>
                      </a:r>
                      <a:endParaRPr lang="ko-KR" altLang="en-US" sz="5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/>
                        <a:t>앨범</a:t>
                      </a:r>
                      <a:endParaRPr lang="en-US" altLang="ko-KR" sz="500" b="1" dirty="0" smtClean="0"/>
                    </a:p>
                    <a:p>
                      <a:pPr algn="ctr" latinLnBrk="1"/>
                      <a:r>
                        <a:rPr lang="ko-KR" altLang="en-US" sz="500" b="1" dirty="0" smtClean="0"/>
                        <a:t>보기</a:t>
                      </a:r>
                      <a:endParaRPr lang="ko-KR" altLang="en-US" sz="5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/>
                        <a:t>기타</a:t>
                      </a:r>
                      <a:endParaRPr lang="ko-KR" altLang="en-US" sz="5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sp>
        <p:nvSpPr>
          <p:cNvPr id="15" name="모서리가 둥근 직사각형 14"/>
          <p:cNvSpPr/>
          <p:nvPr/>
        </p:nvSpPr>
        <p:spPr>
          <a:xfrm>
            <a:off x="884949" y="2050289"/>
            <a:ext cx="2348281" cy="401433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88245" y="3070293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spc="-300" dirty="0" smtClean="0"/>
              <a:t>아이</a:t>
            </a:r>
            <a:r>
              <a:rPr lang="ko-KR" altLang="en-US" sz="1100" b="1" spc="-300" dirty="0"/>
              <a:t>디</a:t>
            </a:r>
          </a:p>
        </p:txBody>
      </p:sp>
      <p:sp>
        <p:nvSpPr>
          <p:cNvPr id="17" name="타원 16"/>
          <p:cNvSpPr/>
          <p:nvPr/>
        </p:nvSpPr>
        <p:spPr>
          <a:xfrm>
            <a:off x="1476684" y="2269709"/>
            <a:ext cx="491977" cy="491977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</a:rPr>
              <a:t>사</a:t>
            </a:r>
            <a:r>
              <a:rPr lang="ko-KR" altLang="en-US" sz="600" b="1" dirty="0" smtClean="0">
                <a:solidFill>
                  <a:schemeClr val="tx1"/>
                </a:solidFill>
              </a:rPr>
              <a:t>진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317676" y="2595961"/>
            <a:ext cx="77080" cy="8478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980720" y="2250445"/>
            <a:ext cx="808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/>
              <a:t>김철연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쩌려니</a:t>
            </a:r>
            <a:r>
              <a:rPr lang="en-US" altLang="ko-KR" sz="1400" b="1" dirty="0" smtClean="0"/>
              <a:t>)</a:t>
            </a:r>
            <a:endParaRPr lang="ko-KR" altLang="en-US" sz="1400" b="1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1646587" y="3049689"/>
            <a:ext cx="1485253" cy="312279"/>
          </a:xfrm>
          <a:prstGeom prst="roundRect">
            <a:avLst/>
          </a:prstGeom>
          <a:solidFill>
            <a:srgbClr val="00B0F0">
              <a:alpha val="1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nbk0228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37739" y="3445866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spc="-300" dirty="0" smtClean="0"/>
              <a:t>휴대폰번호</a:t>
            </a:r>
            <a:endParaRPr lang="ko-KR" altLang="en-US" sz="1100" b="1" spc="-300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1646587" y="3425262"/>
            <a:ext cx="1485253" cy="312279"/>
          </a:xfrm>
          <a:prstGeom prst="roundRect">
            <a:avLst/>
          </a:prstGeom>
          <a:solidFill>
            <a:srgbClr val="00B0F0">
              <a:alpha val="1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010-9635-8020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84926" y="3821935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spc="-300" dirty="0" smtClean="0"/>
              <a:t>생일</a:t>
            </a:r>
            <a:endParaRPr lang="ko-KR" altLang="en-US" sz="1100" b="1" spc="-300" dirty="0"/>
          </a:p>
        </p:txBody>
      </p:sp>
      <p:sp>
        <p:nvSpPr>
          <p:cNvPr id="34" name="TextBox 33"/>
          <p:cNvSpPr txBox="1"/>
          <p:nvPr/>
        </p:nvSpPr>
        <p:spPr>
          <a:xfrm>
            <a:off x="1982435" y="3821935"/>
            <a:ext cx="2872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spc="-300" dirty="0" smtClean="0"/>
              <a:t>년</a:t>
            </a:r>
            <a:endParaRPr lang="ko-KR" altLang="en-US" sz="1100" b="1" spc="-300" dirty="0"/>
          </a:p>
        </p:txBody>
      </p:sp>
      <p:sp>
        <p:nvSpPr>
          <p:cNvPr id="35" name="TextBox 34"/>
          <p:cNvSpPr txBox="1"/>
          <p:nvPr/>
        </p:nvSpPr>
        <p:spPr>
          <a:xfrm>
            <a:off x="2454375" y="3821935"/>
            <a:ext cx="2872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spc="-300" dirty="0" smtClean="0"/>
              <a:t>월</a:t>
            </a:r>
            <a:endParaRPr lang="ko-KR" altLang="en-US" sz="1100" b="1" spc="-300" dirty="0"/>
          </a:p>
        </p:txBody>
      </p:sp>
      <p:sp>
        <p:nvSpPr>
          <p:cNvPr id="36" name="TextBox 35"/>
          <p:cNvSpPr txBox="1"/>
          <p:nvPr/>
        </p:nvSpPr>
        <p:spPr>
          <a:xfrm>
            <a:off x="2915816" y="3821935"/>
            <a:ext cx="2872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spc="-300" dirty="0"/>
              <a:t>일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646586" y="3796600"/>
            <a:ext cx="412503" cy="312279"/>
          </a:xfrm>
          <a:prstGeom prst="roundRect">
            <a:avLst/>
          </a:prstGeom>
          <a:solidFill>
            <a:srgbClr val="00B0F0">
              <a:alpha val="1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2015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2238841" y="3796600"/>
            <a:ext cx="283031" cy="312279"/>
          </a:xfrm>
          <a:prstGeom prst="roundRect">
            <a:avLst/>
          </a:prstGeom>
          <a:solidFill>
            <a:srgbClr val="00B0F0">
              <a:alpha val="1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7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2700339" y="3796600"/>
            <a:ext cx="297408" cy="312279"/>
          </a:xfrm>
          <a:prstGeom prst="roundRect">
            <a:avLst/>
          </a:prstGeom>
          <a:solidFill>
            <a:srgbClr val="00B0F0">
              <a:alpha val="1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17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04076" y="4193714"/>
            <a:ext cx="7425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spc="-300" dirty="0" smtClean="0"/>
              <a:t>이 메 일 주 소</a:t>
            </a:r>
            <a:endParaRPr lang="ko-KR" altLang="en-US" sz="1100" b="1" spc="-300" dirty="0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1646587" y="4173110"/>
            <a:ext cx="1485253" cy="312279"/>
          </a:xfrm>
          <a:prstGeom prst="roundRect">
            <a:avLst/>
          </a:prstGeom>
          <a:solidFill>
            <a:srgbClr val="00B0F0">
              <a:alpha val="1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nbk0228@naver.com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84926" y="4521243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spc="-300" dirty="0" smtClean="0"/>
              <a:t>색상</a:t>
            </a:r>
            <a:endParaRPr lang="ko-KR" altLang="en-US" sz="1100" b="1" spc="-300" dirty="0"/>
          </a:p>
        </p:txBody>
      </p:sp>
      <p:sp>
        <p:nvSpPr>
          <p:cNvPr id="43" name="직사각형 42"/>
          <p:cNvSpPr/>
          <p:nvPr/>
        </p:nvSpPr>
        <p:spPr>
          <a:xfrm>
            <a:off x="1654161" y="4521243"/>
            <a:ext cx="288032" cy="3077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1033584" y="4988917"/>
            <a:ext cx="2051010" cy="456307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1787220" y="506318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확인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86001" y="208339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08225" y="505443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78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0869"/>
              </p:ext>
            </p:extLst>
          </p:nvPr>
        </p:nvGraphicFramePr>
        <p:xfrm>
          <a:off x="166003" y="116632"/>
          <a:ext cx="8726479" cy="67257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App</a:t>
                      </a:r>
                      <a:r>
                        <a:rPr lang="en-US" altLang="ko-KR" sz="1200" kern="100" dirty="0" smtClean="0">
                          <a:effectLst/>
                        </a:rPr>
                        <a:t>_</a:t>
                      </a:r>
                      <a:r>
                        <a:rPr lang="ko-KR" altLang="en-US" sz="1200" kern="100" dirty="0" smtClean="0">
                          <a:effectLst/>
                        </a:rPr>
                        <a:t>개인일정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일정</a:t>
                      </a:r>
                      <a:r>
                        <a:rPr lang="ko-KR" altLang="en-US" sz="1800" baseline="0" dirty="0" smtClean="0"/>
                        <a:t> 확인</a:t>
                      </a:r>
                      <a:endParaRPr lang="ko-KR" altLang="en-US" sz="18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App_</a:t>
                      </a:r>
                      <a:r>
                        <a:rPr lang="ko-KR" altLang="en-US" sz="1800" kern="100" dirty="0" smtClean="0">
                          <a:effectLst/>
                        </a:rPr>
                        <a:t>로그인</a:t>
                      </a:r>
                      <a:r>
                        <a:rPr lang="en-US" altLang="ko-KR" sz="1800" kern="100" dirty="0" smtClean="0">
                          <a:effectLst/>
                        </a:rPr>
                        <a:t>_#1</a:t>
                      </a:r>
                      <a:r>
                        <a:rPr lang="en-US" altLang="ko-KR" sz="18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8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에서</a:t>
                      </a:r>
                      <a:r>
                        <a:rPr lang="en-US" altLang="ko-KR" sz="18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8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로그인 버튼 클릭 후</a:t>
                      </a:r>
                      <a:r>
                        <a:rPr lang="en-US" altLang="ko-KR" sz="18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    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                </a:t>
                      </a:r>
                      <a:r>
                        <a:rPr lang="ko-KR" altLang="en-US" sz="18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일정 버튼을 클릭</a:t>
                      </a:r>
                      <a:endParaRPr lang="en-US" altLang="ko-KR" sz="1800" kern="100" baseline="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16578">
                <a:tc rowSpan="5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</a:rPr>
                        <a:t>일정 버튼 클릭 시 </a:t>
                      </a:r>
                      <a:r>
                        <a:rPr lang="ko-KR" altLang="en-US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달력이 제공되고 오늘의 </a:t>
                      </a:r>
                      <a:endParaRPr lang="en-US" altLang="ko-KR" sz="1500" kern="100" baseline="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일정이 </a:t>
                      </a:r>
                      <a:r>
                        <a:rPr lang="en-US" altLang="ko-KR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5</a:t>
                      </a:r>
                      <a:r>
                        <a:rPr lang="ko-KR" altLang="en-US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번과 같이</a:t>
                      </a:r>
                      <a:endParaRPr lang="en-US" altLang="ko-KR" sz="1500" kern="100" baseline="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목록 형태로 제공된다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1657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</a:rPr>
                        <a:t>이전 달 </a:t>
                      </a:r>
                      <a:r>
                        <a:rPr lang="en-US" altLang="ko-KR" sz="1500" kern="100" dirty="0" smtClean="0">
                          <a:effectLst/>
                        </a:rPr>
                        <a:t>or </a:t>
                      </a:r>
                      <a:r>
                        <a:rPr lang="ko-KR" altLang="en-US" sz="1500" kern="100" dirty="0" smtClean="0">
                          <a:effectLst/>
                        </a:rPr>
                        <a:t>다음 달</a:t>
                      </a:r>
                      <a:endParaRPr lang="en-US" altLang="ko-KR" sz="15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버튼을 클릭하면 달력의 </a:t>
                      </a:r>
                      <a:endParaRPr lang="en-US" altLang="ko-KR" sz="15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달이 이동된다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1657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baseline="0" dirty="0" smtClean="0">
                          <a:effectLst/>
                        </a:rPr>
                        <a:t>일정 추가 버튼을 </a:t>
                      </a:r>
                      <a:r>
                        <a:rPr lang="ko-KR" altLang="en-US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</a:t>
                      </a:r>
                      <a:endParaRPr lang="en-US" altLang="ko-KR" sz="1500" kern="100" baseline="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하면 </a:t>
                      </a:r>
                      <a:r>
                        <a:rPr lang="en-US" altLang="ko-KR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App_</a:t>
                      </a:r>
                      <a:r>
                        <a:rPr lang="ko-KR" altLang="en-US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일정추가</a:t>
                      </a:r>
                      <a:r>
                        <a:rPr lang="en-US" altLang="ko-KR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1657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</a:rPr>
                        <a:t>날짜를 클릭하면 </a:t>
                      </a: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해당</a:t>
                      </a:r>
                      <a:endParaRPr lang="en-US" altLang="ko-KR" sz="15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날짜의 일정을 서버로</a:t>
                      </a:r>
                      <a:endParaRPr lang="en-US" altLang="ko-KR" sz="15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부터</a:t>
                      </a: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받아와 목록 </a:t>
                      </a:r>
                      <a:endParaRPr lang="en-US" altLang="ko-KR" sz="15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형태로 제공된다</a:t>
                      </a:r>
                      <a:r>
                        <a:rPr lang="en-US" altLang="ko-KR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1657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</a:rPr>
                        <a:t>해당 일정을 클릭하면</a:t>
                      </a:r>
                      <a:endParaRPr lang="en-US" altLang="ko-KR" sz="15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App_</a:t>
                      </a: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일정상세보기</a:t>
                      </a:r>
                      <a:r>
                        <a:rPr lang="en-US" altLang="ko-KR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93394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3955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21473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5122" name="Picture 2" descr="C:\Users\JavaPro\Desktop\UI자료\Description\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04" y="1128960"/>
            <a:ext cx="3114016" cy="575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49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012726"/>
              </p:ext>
            </p:extLst>
          </p:nvPr>
        </p:nvGraphicFramePr>
        <p:xfrm>
          <a:off x="166003" y="116632"/>
          <a:ext cx="8726479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App_</a:t>
                      </a:r>
                      <a:r>
                        <a:rPr lang="ko-KR" altLang="en-US" sz="1200" kern="100" dirty="0" smtClean="0">
                          <a:effectLst/>
                        </a:rPr>
                        <a:t>일정상세보기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일정상세보기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App</a:t>
                      </a:r>
                      <a:r>
                        <a:rPr lang="en-US" altLang="ko-KR" sz="1800" kern="100" dirty="0" smtClean="0">
                          <a:effectLst/>
                        </a:rPr>
                        <a:t>_</a:t>
                      </a:r>
                      <a:r>
                        <a:rPr lang="ko-KR" altLang="en-US" sz="1800" kern="100" dirty="0" smtClean="0">
                          <a:effectLst/>
                        </a:rPr>
                        <a:t>개인일정</a:t>
                      </a:r>
                      <a:r>
                        <a:rPr lang="en-US" altLang="ko-KR" sz="1800" kern="100" dirty="0" smtClean="0">
                          <a:effectLst/>
                        </a:rPr>
                        <a:t>_#1</a:t>
                      </a:r>
                      <a:r>
                        <a:rPr lang="ko-KR" altLang="en-US" sz="18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에서</a:t>
                      </a:r>
                      <a:r>
                        <a:rPr lang="en-US" altLang="ko-KR" sz="18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8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일정을 클릭</a:t>
                      </a:r>
                      <a:endParaRPr lang="ko-KR" altLang="ko-KR" sz="18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975959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</a:rPr>
                        <a:t>수정 버튼을 클릭하면</a:t>
                      </a:r>
                      <a:endParaRPr lang="en-US" altLang="ko-KR" sz="15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App_</a:t>
                      </a: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수정</a:t>
                      </a:r>
                      <a:r>
                        <a:rPr lang="en-US" altLang="ko-KR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</a:t>
                      </a:r>
                      <a:endParaRPr lang="en-US" altLang="ko-KR" sz="15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이동한다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7595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</a:rPr>
                        <a:t>삭제 버튼을 클릭하면</a:t>
                      </a:r>
                      <a:endParaRPr lang="en-US" altLang="ko-KR" sz="15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App_</a:t>
                      </a: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삭제</a:t>
                      </a:r>
                      <a:r>
                        <a:rPr lang="en-US" altLang="ko-KR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화면을</a:t>
                      </a:r>
                      <a:endParaRPr lang="en-US" altLang="ko-KR" sz="15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제공한다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7595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</a:rPr>
                        <a:t>일정의 제목과 장소를</a:t>
                      </a:r>
                      <a:endParaRPr lang="en-US" altLang="ko-KR" sz="15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제공한다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7595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</a:rPr>
                        <a:t>시작일자와 종료일자</a:t>
                      </a: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를</a:t>
                      </a:r>
                      <a:endParaRPr lang="en-US" altLang="ko-KR" sz="15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제공한다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7595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</a:rPr>
                        <a:t>나의 알림</a:t>
                      </a:r>
                      <a:r>
                        <a:rPr lang="en-US" altLang="ko-KR" sz="1500" kern="100" dirty="0" smtClean="0">
                          <a:effectLst/>
                        </a:rPr>
                        <a:t>,</a:t>
                      </a:r>
                      <a:r>
                        <a:rPr lang="en-US" altLang="ko-KR" sz="1500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1500" kern="100" baseline="0" dirty="0" smtClean="0">
                          <a:effectLst/>
                        </a:rPr>
                        <a:t>가족 알림</a:t>
                      </a:r>
                      <a:r>
                        <a:rPr lang="en-US" altLang="ko-KR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반복 여부 정보를</a:t>
                      </a:r>
                      <a:endParaRPr lang="en-US" altLang="ko-KR" sz="1500" kern="100" baseline="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제공한다</a:t>
                      </a:r>
                      <a:endParaRPr lang="en-US" altLang="ko-KR" sz="1500" kern="100" baseline="0" dirty="0" smtClean="0">
                        <a:effectLst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7595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</a:rPr>
                        <a:t>메모 정보를 제공한다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93394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3955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21473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5122" name="Picture 2" descr="C:\Users\JavaPro\Desktop\UI자료\Description\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95" y="836711"/>
            <a:ext cx="3213625" cy="593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49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612549"/>
              </p:ext>
            </p:extLst>
          </p:nvPr>
        </p:nvGraphicFramePr>
        <p:xfrm>
          <a:off x="166003" y="116632"/>
          <a:ext cx="8726479" cy="67481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</a:t>
                      </a:r>
                      <a:r>
                        <a:rPr lang="en-US" altLang="ko-KR" sz="1200" kern="100" dirty="0" smtClean="0">
                          <a:effectLst/>
                        </a:rPr>
                        <a:t>App_</a:t>
                      </a:r>
                      <a:r>
                        <a:rPr lang="ko-KR" altLang="en-US" sz="1200" kern="100" dirty="0" smtClean="0">
                          <a:effectLst/>
                        </a:rPr>
                        <a:t>일정삭제하기</a:t>
                      </a:r>
                      <a:r>
                        <a:rPr lang="en-US" altLang="ko-KR" sz="1200" kern="100" dirty="0" smtClean="0">
                          <a:effectLst/>
                        </a:rPr>
                        <a:t>_#</a:t>
                      </a:r>
                      <a:r>
                        <a:rPr lang="en-US" altLang="ko-KR" sz="1200" kern="100" dirty="0" smtClean="0">
                          <a:effectLst/>
                        </a:rPr>
                        <a:t>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일정상세보기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lang="en-US" altLang="ko-KR" sz="1400" kern="100" dirty="0" smtClean="0">
                          <a:effectLst/>
                        </a:rPr>
                        <a:t>App_</a:t>
                      </a:r>
                      <a:r>
                        <a:rPr lang="ko-KR" altLang="en-US" sz="1400" kern="100" dirty="0" smtClean="0">
                          <a:effectLst/>
                        </a:rPr>
                        <a:t>일정상세보기</a:t>
                      </a:r>
                      <a:r>
                        <a:rPr lang="en-US" altLang="ko-KR" sz="1400" kern="100" dirty="0" smtClean="0">
                          <a:effectLst/>
                        </a:rPr>
                        <a:t>_#1</a:t>
                      </a:r>
                      <a:r>
                        <a:rPr lang="ko-KR" altLang="en-US" sz="14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에서</a:t>
                      </a:r>
                      <a:r>
                        <a:rPr lang="en-US" altLang="ko-KR" sz="14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4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삭제 버튼 클릭</a:t>
                      </a:r>
                      <a:endParaRPr lang="ko-KR" altLang="ko-KR" sz="18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975959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삭제 버튼을 클릭하면</a:t>
                      </a:r>
                      <a:endParaRPr lang="en-US" altLang="ko-KR" sz="15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 일정이 삭제되고</a:t>
                      </a:r>
                      <a:endParaRPr lang="en-US" altLang="ko-KR" sz="15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삭제 내용이 서버로 </a:t>
                      </a:r>
                      <a:endParaRPr lang="en-US" altLang="ko-KR" sz="15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전송된다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7595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7595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7595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7595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ko-KR" sz="1500" kern="100" baseline="0" dirty="0" smtClean="0">
                        <a:effectLst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7595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93394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4" name="Picture 2" descr="C:\Users\JavaPro\Desktop\UI자료\3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112" y="1738009"/>
            <a:ext cx="255270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3458836" y="1859523"/>
            <a:ext cx="2025552" cy="343233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삭제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458836" y="2385713"/>
            <a:ext cx="2025552" cy="267747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정말로 삭제하시겠습니까</a:t>
            </a:r>
            <a:r>
              <a:rPr lang="en-US" altLang="ko-KR" sz="1200" dirty="0" smtClean="0">
                <a:solidFill>
                  <a:schemeClr val="tx1"/>
                </a:solidFill>
              </a:rPr>
              <a:t>?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795862" y="2764164"/>
            <a:ext cx="579878" cy="267747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예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028346" y="2764164"/>
            <a:ext cx="675184" cy="267747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아니오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1266" name="Picture 2" descr="C:\Users\JavaPro\Desktop\UI자료\Description\1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97" y="857569"/>
            <a:ext cx="2957893" cy="580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3094468" y="141273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74640" y="171527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8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573519"/>
              </p:ext>
            </p:extLst>
          </p:nvPr>
        </p:nvGraphicFramePr>
        <p:xfrm>
          <a:off x="166003" y="116632"/>
          <a:ext cx="8726479" cy="65350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App_</a:t>
                      </a:r>
                      <a:r>
                        <a:rPr lang="ko-KR" altLang="en-US" sz="1200" kern="100" dirty="0" smtClean="0">
                          <a:effectLst/>
                        </a:rPr>
                        <a:t>일정수정하기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일정수정하기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lang="en-US" altLang="ko-KR" sz="1400" kern="100" dirty="0" smtClean="0">
                          <a:effectLst/>
                        </a:rPr>
                        <a:t>App_</a:t>
                      </a:r>
                      <a:r>
                        <a:rPr lang="ko-KR" altLang="en-US" sz="1400" kern="100" dirty="0" smtClean="0">
                          <a:effectLst/>
                        </a:rPr>
                        <a:t>일정상세보기</a:t>
                      </a:r>
                      <a:r>
                        <a:rPr lang="en-US" altLang="ko-KR" sz="1400" kern="100" dirty="0" smtClean="0">
                          <a:effectLst/>
                        </a:rPr>
                        <a:t>_#1 </a:t>
                      </a:r>
                      <a:r>
                        <a:rPr lang="ko-KR" altLang="en-US" sz="1400" kern="100" dirty="0" smtClean="0">
                          <a:effectLst/>
                        </a:rPr>
                        <a:t>수정 버튼을 클릭</a:t>
                      </a:r>
                      <a:endParaRPr lang="ko-KR" altLang="ko-KR" sz="14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846823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완료 버튼을 클릭하여</a:t>
                      </a:r>
                      <a:endParaRPr lang="en-US" altLang="ko-KR" sz="15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 일정 수정을</a:t>
                      </a:r>
                      <a:endParaRPr lang="en-US" altLang="ko-KR" sz="15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완료하고 수정된 개인</a:t>
                      </a:r>
                      <a:endParaRPr lang="en-US" altLang="ko-KR" sz="15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일정을 서버로 전송</a:t>
                      </a:r>
                      <a:endParaRPr lang="en-US" altLang="ko-KR" sz="15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한다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4682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취소 버튼을 클릭하여</a:t>
                      </a:r>
                      <a:endParaRPr lang="en-US" altLang="ko-KR" sz="15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 수정을 취소하고</a:t>
                      </a:r>
                      <a:endParaRPr lang="en-US" altLang="ko-KR" sz="15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ko-KR" sz="14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App_</a:t>
                      </a:r>
                      <a:r>
                        <a:rPr kumimoji="0" lang="ko-KR" altLang="en-US" sz="14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일정상세보기</a:t>
                      </a:r>
                      <a:r>
                        <a:rPr kumimoji="0" lang="en-US" altLang="ko-KR" sz="14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_#1</a:t>
                      </a:r>
                      <a:r>
                        <a:rPr kumimoji="0" lang="ko-KR" altLang="en-US" sz="14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</a:t>
                      </a:r>
                      <a:endParaRPr kumimoji="0" lang="en-US" altLang="ko-KR" sz="1400" b="0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kumimoji="0" lang="ko-KR" altLang="en-US" sz="14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이동한다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4682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일정의</a:t>
                      </a:r>
                      <a:r>
                        <a:rPr lang="ko-KR" altLang="en-US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제목과 장소를</a:t>
                      </a:r>
                      <a:endParaRPr lang="en-US" altLang="ko-KR" sz="1500" kern="100" baseline="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수정한다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4682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</a:rPr>
                        <a:t>시작일자와 종료일자</a:t>
                      </a: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를</a:t>
                      </a:r>
                      <a:endParaRPr lang="en-US" altLang="ko-KR" sz="15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수정한다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4682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</a:rPr>
                        <a:t>나의 알림</a:t>
                      </a:r>
                      <a:r>
                        <a:rPr lang="en-US" altLang="ko-KR" sz="1500" kern="100" dirty="0" smtClean="0">
                          <a:effectLst/>
                        </a:rPr>
                        <a:t>,</a:t>
                      </a:r>
                      <a:r>
                        <a:rPr lang="en-US" altLang="ko-KR" sz="1500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1500" kern="100" baseline="0" dirty="0" smtClean="0">
                          <a:effectLst/>
                        </a:rPr>
                        <a:t>가족 알림</a:t>
                      </a:r>
                      <a:r>
                        <a:rPr lang="en-US" altLang="ko-KR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반복 여부 정보를</a:t>
                      </a:r>
                      <a:endParaRPr lang="en-US" altLang="ko-KR" sz="1500" kern="100" baseline="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수정한다</a:t>
                      </a:r>
                      <a:endParaRPr lang="en-US" altLang="ko-KR" sz="1500" kern="100" baseline="0" dirty="0" smtClean="0">
                        <a:effectLst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4682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메모를 수정한다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93394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3955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21473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146" name="Picture 2" descr="C:\Users\JavaPro\Desktop\UI자료\Description\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36712"/>
            <a:ext cx="3104800" cy="579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49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339935"/>
              </p:ext>
            </p:extLst>
          </p:nvPr>
        </p:nvGraphicFramePr>
        <p:xfrm>
          <a:off x="166003" y="116632"/>
          <a:ext cx="8726479" cy="65527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</a:t>
                      </a:r>
                      <a:r>
                        <a:rPr lang="en-US" altLang="ko-KR" sz="1200" kern="100" dirty="0" smtClean="0">
                          <a:effectLst/>
                        </a:rPr>
                        <a:t>App_</a:t>
                      </a:r>
                      <a:r>
                        <a:rPr lang="ko-KR" altLang="en-US" sz="1200" kern="100" dirty="0" smtClean="0">
                          <a:effectLst/>
                        </a:rPr>
                        <a:t>개인일정추가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개인일정추가</a:t>
                      </a:r>
                      <a:endParaRPr lang="ko-KR" altLang="en-US" sz="18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kumimoji="0" lang="en-US" altLang="ko-KR" sz="15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App_</a:t>
                      </a:r>
                      <a:r>
                        <a:rPr kumimoji="0" lang="ko-KR" altLang="en-US" sz="15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개인일정</a:t>
                      </a:r>
                      <a:r>
                        <a:rPr kumimoji="0" lang="en-US" altLang="ko-KR" sz="15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_#1</a:t>
                      </a:r>
                      <a:r>
                        <a:rPr kumimoji="0" lang="ko-KR" altLang="en-US" sz="15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에서</a:t>
                      </a:r>
                      <a:r>
                        <a:rPr kumimoji="0" lang="en-US" altLang="ko-KR" sz="15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5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추가 버튼 클릭</a:t>
                      </a:r>
                      <a:endParaRPr lang="ko-KR" altLang="ko-KR" sz="18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7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7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7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</a:rPr>
                        <a:t>저장 </a:t>
                      </a:r>
                      <a:r>
                        <a:rPr lang="ko-KR" altLang="en-US" sz="1400" kern="100" dirty="0" smtClean="0">
                          <a:effectLst/>
                        </a:rPr>
                        <a:t>버튼을 클릭하면</a:t>
                      </a:r>
                      <a:endParaRPr lang="en-US" altLang="ko-KR" sz="14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개인일정 </a:t>
                      </a:r>
                      <a:r>
                        <a:rPr lang="ko-KR" altLang="en-US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정보를 </a:t>
                      </a:r>
                      <a:r>
                        <a:rPr lang="ko-KR" altLang="en-US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서버로 </a:t>
                      </a:r>
                      <a:endParaRPr lang="en-US" altLang="ko-KR" sz="14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전송하여 일정을 등록</a:t>
                      </a:r>
                      <a:endParaRPr lang="en-US" altLang="ko-KR" sz="14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한다</a:t>
                      </a:r>
                      <a:endParaRPr lang="en-US" altLang="ko-KR" sz="14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969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제목과 </a:t>
                      </a:r>
                      <a:r>
                        <a:rPr lang="ko-KR" altLang="en-US" sz="14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장소를 입력함</a:t>
                      </a:r>
                      <a:endParaRPr lang="en-US" altLang="ko-KR" sz="1400" kern="100" baseline="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</a:rPr>
                        <a:t>시작일자와 종료버튼</a:t>
                      </a:r>
                      <a:r>
                        <a:rPr lang="ko-KR" altLang="en-US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을 </a:t>
                      </a:r>
                      <a:endParaRPr lang="en-US" altLang="ko-KR" sz="14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클릭하면 </a:t>
                      </a:r>
                      <a:r>
                        <a:rPr lang="en-US" altLang="ko-KR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App_</a:t>
                      </a:r>
                      <a:r>
                        <a:rPr lang="ko-KR" altLang="en-US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개인일정추가</a:t>
                      </a:r>
                      <a:r>
                        <a:rPr lang="en-US" altLang="ko-KR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_#2 </a:t>
                      </a:r>
                      <a:r>
                        <a:rPr lang="ko-KR" altLang="en-US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달력화면이 </a:t>
                      </a:r>
                      <a:endParaRPr lang="en-US" altLang="ko-KR" sz="14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제공된다</a:t>
                      </a:r>
                      <a:endParaRPr lang="ko-KR" sz="14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</a:rPr>
                        <a:t>나의 </a:t>
                      </a:r>
                      <a:r>
                        <a:rPr lang="ko-KR" altLang="en-US" sz="1400" kern="100" dirty="0" smtClean="0">
                          <a:effectLst/>
                        </a:rPr>
                        <a:t>알림을 선택하면</a:t>
                      </a:r>
                      <a:endParaRPr lang="en-US" altLang="ko-KR" sz="14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App</a:t>
                      </a:r>
                      <a:r>
                        <a:rPr lang="en-US" altLang="ko-KR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</a:t>
                      </a:r>
                      <a:r>
                        <a:rPr lang="ko-KR" altLang="en-US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개인일정추가</a:t>
                      </a:r>
                      <a:r>
                        <a:rPr lang="en-US" altLang="ko-KR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_#3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화면이 </a:t>
                      </a:r>
                      <a:r>
                        <a:rPr lang="ko-KR" altLang="en-US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제공되어 알림</a:t>
                      </a:r>
                      <a:endParaRPr lang="en-US" altLang="ko-KR" sz="14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시간을 </a:t>
                      </a:r>
                      <a:r>
                        <a:rPr lang="ko-KR" altLang="en-US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설정한다</a:t>
                      </a:r>
                      <a:endParaRPr lang="ko-KR" sz="14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</a:rPr>
                        <a:t>가족 </a:t>
                      </a:r>
                      <a:r>
                        <a:rPr lang="ko-KR" altLang="en-US" sz="1400" kern="100" dirty="0" smtClean="0">
                          <a:effectLst/>
                        </a:rPr>
                        <a:t>알림을 선택하면</a:t>
                      </a:r>
                      <a:endParaRPr lang="en-US" altLang="ko-KR" sz="14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App</a:t>
                      </a:r>
                      <a:r>
                        <a:rPr lang="en-US" altLang="ko-KR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</a:t>
                      </a:r>
                      <a:r>
                        <a:rPr lang="ko-KR" altLang="en-US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개인일정추가</a:t>
                      </a:r>
                      <a:r>
                        <a:rPr lang="en-US" altLang="ko-KR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_#4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화면이 </a:t>
                      </a:r>
                      <a:r>
                        <a:rPr lang="ko-KR" altLang="en-US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제공되어 함께</a:t>
                      </a:r>
                      <a:endParaRPr lang="en-US" altLang="ko-KR" sz="14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알림을 </a:t>
                      </a:r>
                      <a:r>
                        <a:rPr lang="ko-KR" altLang="en-US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받을 </a:t>
                      </a:r>
                      <a:r>
                        <a:rPr lang="ko-KR" altLang="en-US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구성원을</a:t>
                      </a:r>
                      <a:endParaRPr lang="en-US" altLang="ko-KR" sz="14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선택한다</a:t>
                      </a:r>
                      <a:endParaRPr lang="ko-KR" sz="14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</a:rPr>
                        <a:t>반복 </a:t>
                      </a:r>
                      <a:r>
                        <a:rPr lang="ko-KR" altLang="en-US" sz="1400" kern="100" dirty="0" smtClean="0">
                          <a:effectLst/>
                        </a:rPr>
                        <a:t>여부를 클릭하면</a:t>
                      </a:r>
                      <a:endParaRPr lang="en-US" altLang="ko-KR" sz="14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App</a:t>
                      </a:r>
                      <a:r>
                        <a:rPr lang="en-US" altLang="ko-KR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</a:t>
                      </a:r>
                      <a:r>
                        <a:rPr lang="ko-KR" altLang="en-US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개인일정추가</a:t>
                      </a:r>
                      <a:r>
                        <a:rPr lang="en-US" altLang="ko-KR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_#5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화면이</a:t>
                      </a:r>
                      <a:r>
                        <a:rPr lang="en-US" altLang="ko-KR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제공되어 반복</a:t>
                      </a:r>
                      <a:endParaRPr lang="en-US" altLang="ko-KR" sz="14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여부를 </a:t>
                      </a:r>
                      <a:r>
                        <a:rPr lang="ko-KR" altLang="en-US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설정한다</a:t>
                      </a:r>
                      <a:endParaRPr lang="ko-KR" sz="14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217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r>
                        <a:rPr lang="en-US" sz="1400" kern="100" dirty="0" smtClean="0">
                          <a:effectLst/>
                        </a:rPr>
                        <a:t>7. </a:t>
                      </a:r>
                      <a:r>
                        <a:rPr lang="ko-KR" altLang="en-US" sz="1400" kern="100" dirty="0" smtClean="0">
                          <a:effectLst/>
                        </a:rPr>
                        <a:t>메모를 입력한다</a:t>
                      </a:r>
                      <a:endParaRPr lang="ko-KR" sz="14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93394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3955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21473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026" name="Picture 2" descr="C:\Users\JavaPro\Desktop\UI자료\Description\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68" y="836711"/>
            <a:ext cx="2951464" cy="579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49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2616</Words>
  <Application>Microsoft Office PowerPoint</Application>
  <PresentationFormat>화면 슬라이드 쇼(4:3)</PresentationFormat>
  <Paragraphs>1391</Paragraphs>
  <Slides>39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0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JavaPro</dc:creator>
  <cp:lastModifiedBy>JavaPro</cp:lastModifiedBy>
  <cp:revision>24</cp:revision>
  <dcterms:created xsi:type="dcterms:W3CDTF">2015-07-17T13:14:21Z</dcterms:created>
  <dcterms:modified xsi:type="dcterms:W3CDTF">2015-07-18T04:01:53Z</dcterms:modified>
</cp:coreProperties>
</file>